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77" r:id="rId5"/>
    <p:sldId id="259" r:id="rId6"/>
    <p:sldId id="270" r:id="rId7"/>
    <p:sldId id="260" r:id="rId8"/>
    <p:sldId id="271" r:id="rId9"/>
    <p:sldId id="268" r:id="rId10"/>
    <p:sldId id="272" r:id="rId11"/>
    <p:sldId id="261" r:id="rId12"/>
    <p:sldId id="262" r:id="rId13"/>
    <p:sldId id="263" r:id="rId14"/>
    <p:sldId id="264" r:id="rId15"/>
    <p:sldId id="273" r:id="rId16"/>
    <p:sldId id="265" r:id="rId17"/>
    <p:sldId id="274" r:id="rId18"/>
    <p:sldId id="266" r:id="rId19"/>
    <p:sldId id="275" r:id="rId20"/>
    <p:sldId id="267" r:id="rId21"/>
    <p:sldId id="27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99"/>
    <a:srgbClr val="816D9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58" autoAdjust="0"/>
  </p:normalViewPr>
  <p:slideViewPr>
    <p:cSldViewPr>
      <p:cViewPr varScale="1">
        <p:scale>
          <a:sx n="56" d="100"/>
          <a:sy n="56" d="100"/>
        </p:scale>
        <p:origin x="158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31D3E-D4C3-4B98-97A2-BCB0252BB213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2C04B327-6F83-4C2E-816B-9EA20AD26EB9}">
      <dgm:prSet phldrT="[Text]" custT="1"/>
      <dgm:spPr>
        <a:solidFill>
          <a:schemeClr val="accent6">
            <a:lumMod val="50000"/>
            <a:alpha val="85000"/>
          </a:schemeClr>
        </a:solidFill>
      </dgm:spPr>
      <dgm:t>
        <a:bodyPr/>
        <a:lstStyle/>
        <a:p>
          <a:r>
            <a:rPr lang="en-US" sz="3000" dirty="0" smtClean="0">
              <a:latin typeface="Berlin Sans FB" pitchFamily="34" charset="0"/>
            </a:rPr>
            <a:t>Prewriting</a:t>
          </a:r>
        </a:p>
      </dgm:t>
    </dgm:pt>
    <dgm:pt modelId="{6D1699E5-02C8-4DAA-984D-9EF82C4E6975}" type="parTrans" cxnId="{6B30804D-A732-4DB9-9BB2-D1AB77565A71}">
      <dgm:prSet/>
      <dgm:spPr/>
      <dgm:t>
        <a:bodyPr/>
        <a:lstStyle/>
        <a:p>
          <a:endParaRPr lang="en-US"/>
        </a:p>
      </dgm:t>
    </dgm:pt>
    <dgm:pt modelId="{D49B530C-E293-4C56-A753-8E77C67660AF}" type="sibTrans" cxnId="{6B30804D-A732-4DB9-9BB2-D1AB77565A71}">
      <dgm:prSet/>
      <dgm:spPr/>
      <dgm:t>
        <a:bodyPr/>
        <a:lstStyle/>
        <a:p>
          <a:endParaRPr lang="en-US"/>
        </a:p>
      </dgm:t>
    </dgm:pt>
    <dgm:pt modelId="{76E99865-AC07-4043-85B5-4E15721F5162}">
      <dgm:prSet phldrT="[Text]" custT="1"/>
      <dgm:spPr>
        <a:solidFill>
          <a:srgbClr val="660033">
            <a:alpha val="87000"/>
          </a:srgbClr>
        </a:solidFill>
      </dgm:spPr>
      <dgm:t>
        <a:bodyPr/>
        <a:lstStyle/>
        <a:p>
          <a:r>
            <a:rPr lang="en-US" sz="3200" dirty="0" smtClean="0">
              <a:latin typeface="Berlin Sans FB" pitchFamily="34" charset="0"/>
            </a:rPr>
            <a:t>Drafting</a:t>
          </a:r>
        </a:p>
      </dgm:t>
    </dgm:pt>
    <dgm:pt modelId="{42CC14A9-6FBF-46E4-8870-D2A5D2A3388F}" type="parTrans" cxnId="{0C676348-1E45-4A2E-B17C-E313B94CC4C9}">
      <dgm:prSet/>
      <dgm:spPr/>
      <dgm:t>
        <a:bodyPr/>
        <a:lstStyle/>
        <a:p>
          <a:endParaRPr lang="en-US"/>
        </a:p>
      </dgm:t>
    </dgm:pt>
    <dgm:pt modelId="{7F26DB63-4DB8-4FEA-B9D6-5D12B0EBB206}" type="sibTrans" cxnId="{0C676348-1E45-4A2E-B17C-E313B94CC4C9}">
      <dgm:prSet/>
      <dgm:spPr/>
      <dgm:t>
        <a:bodyPr/>
        <a:lstStyle/>
        <a:p>
          <a:endParaRPr lang="en-US"/>
        </a:p>
      </dgm:t>
    </dgm:pt>
    <dgm:pt modelId="{8FA320B5-9CDD-4FF9-BD99-3D0AD242A504}">
      <dgm:prSet phldrT="[Text]" custT="1"/>
      <dgm:spPr>
        <a:solidFill>
          <a:schemeClr val="accent2">
            <a:lumMod val="75000"/>
            <a:alpha val="88000"/>
          </a:schemeClr>
        </a:solidFill>
      </dgm:spPr>
      <dgm:t>
        <a:bodyPr/>
        <a:lstStyle/>
        <a:p>
          <a:r>
            <a:rPr lang="en-US" sz="3200" dirty="0" smtClean="0">
              <a:latin typeface="Berlin Sans FB" pitchFamily="34" charset="0"/>
            </a:rPr>
            <a:t>Revision</a:t>
          </a:r>
        </a:p>
      </dgm:t>
    </dgm:pt>
    <dgm:pt modelId="{15877CFB-77E5-4625-AE70-E33D9B34BDA5}" type="parTrans" cxnId="{0FBCA575-D147-4021-BC78-1CF0BA9F8B38}">
      <dgm:prSet/>
      <dgm:spPr/>
      <dgm:t>
        <a:bodyPr/>
        <a:lstStyle/>
        <a:p>
          <a:endParaRPr lang="en-US"/>
        </a:p>
      </dgm:t>
    </dgm:pt>
    <dgm:pt modelId="{85585DE4-6E90-4B95-A9A2-1E775B291E13}" type="sibTrans" cxnId="{0FBCA575-D147-4021-BC78-1CF0BA9F8B38}">
      <dgm:prSet/>
      <dgm:spPr/>
      <dgm:t>
        <a:bodyPr/>
        <a:lstStyle/>
        <a:p>
          <a:endParaRPr lang="en-US"/>
        </a:p>
      </dgm:t>
    </dgm:pt>
    <dgm:pt modelId="{1C583B17-0E81-48AB-93F1-58D4912D645F}">
      <dgm:prSet phldrT="[Text]" custT="1"/>
      <dgm:spPr>
        <a:solidFill>
          <a:schemeClr val="accent1">
            <a:hueOff val="0"/>
            <a:satOff val="0"/>
            <a:lumOff val="0"/>
            <a:alpha val="89000"/>
          </a:schemeClr>
        </a:solidFill>
      </dgm:spPr>
      <dgm:t>
        <a:bodyPr/>
        <a:lstStyle/>
        <a:p>
          <a:r>
            <a:rPr lang="en-US" sz="3200" dirty="0" smtClean="0">
              <a:latin typeface="Berlin Sans FB" pitchFamily="34" charset="0"/>
            </a:rPr>
            <a:t>Editing</a:t>
          </a:r>
        </a:p>
      </dgm:t>
    </dgm:pt>
    <dgm:pt modelId="{BD6292EC-AD29-456B-A5C8-29660A4C1324}" type="parTrans" cxnId="{E606C083-71F2-489E-9BC7-3D7637AE7430}">
      <dgm:prSet/>
      <dgm:spPr/>
      <dgm:t>
        <a:bodyPr/>
        <a:lstStyle/>
        <a:p>
          <a:endParaRPr lang="en-US"/>
        </a:p>
      </dgm:t>
    </dgm:pt>
    <dgm:pt modelId="{3B66BD79-539D-40B7-98CE-402A194FE959}" type="sibTrans" cxnId="{E606C083-71F2-489E-9BC7-3D7637AE7430}">
      <dgm:prSet/>
      <dgm:spPr/>
      <dgm:t>
        <a:bodyPr/>
        <a:lstStyle/>
        <a:p>
          <a:endParaRPr lang="en-US"/>
        </a:p>
      </dgm:t>
    </dgm:pt>
    <dgm:pt modelId="{A72B23A0-6E15-4F36-8D41-991C28D6EEDA}">
      <dgm:prSet phldrT="[Text]" custT="1"/>
      <dgm:spPr>
        <a:solidFill>
          <a:srgbClr val="663300">
            <a:alpha val="82000"/>
          </a:srgbClr>
        </a:solidFill>
      </dgm:spPr>
      <dgm:t>
        <a:bodyPr/>
        <a:lstStyle/>
        <a:p>
          <a:r>
            <a:rPr lang="en-US" sz="3200" dirty="0" smtClean="0">
              <a:latin typeface="Berlin Sans FB" pitchFamily="34" charset="0"/>
            </a:rPr>
            <a:t>Publishing</a:t>
          </a:r>
          <a:endParaRPr lang="en-US" sz="3200" dirty="0">
            <a:latin typeface="Berlin Sans FB" pitchFamily="34" charset="0"/>
          </a:endParaRPr>
        </a:p>
      </dgm:t>
    </dgm:pt>
    <dgm:pt modelId="{2E7C4186-BD4F-4374-BD17-71056F9DB051}" type="parTrans" cxnId="{DB5E0349-1352-4FE9-B36D-FCFED59CEDB2}">
      <dgm:prSet/>
      <dgm:spPr/>
      <dgm:t>
        <a:bodyPr/>
        <a:lstStyle/>
        <a:p>
          <a:endParaRPr lang="en-US"/>
        </a:p>
      </dgm:t>
    </dgm:pt>
    <dgm:pt modelId="{78ABB4B1-89F9-4E39-B5C1-8262C06035D2}" type="sibTrans" cxnId="{DB5E0349-1352-4FE9-B36D-FCFED59CEDB2}">
      <dgm:prSet/>
      <dgm:spPr/>
      <dgm:t>
        <a:bodyPr/>
        <a:lstStyle/>
        <a:p>
          <a:endParaRPr lang="en-US"/>
        </a:p>
      </dgm:t>
    </dgm:pt>
    <dgm:pt modelId="{5B047298-5DA2-4CDC-893A-072BF408A716}" type="pres">
      <dgm:prSet presAssocID="{4CB31D3E-D4C3-4B98-97A2-BCB0252BB213}" presName="compositeShape" presStyleCnt="0">
        <dgm:presLayoutVars>
          <dgm:chMax val="7"/>
          <dgm:dir/>
          <dgm:resizeHandles val="exact"/>
        </dgm:presLayoutVars>
      </dgm:prSet>
      <dgm:spPr/>
    </dgm:pt>
    <dgm:pt modelId="{E125E1A4-BAD6-451A-869B-60E61B472663}" type="pres">
      <dgm:prSet presAssocID="{4CB31D3E-D4C3-4B98-97A2-BCB0252BB213}" presName="wedge1" presStyleLbl="node1" presStyleIdx="0" presStyleCnt="5" custScaleX="95913" custScaleY="94413" custLinFactNeighborX="-797" custLinFactNeighborY="660"/>
      <dgm:spPr/>
      <dgm:t>
        <a:bodyPr/>
        <a:lstStyle/>
        <a:p>
          <a:endParaRPr lang="en-US"/>
        </a:p>
      </dgm:t>
    </dgm:pt>
    <dgm:pt modelId="{B151B38F-96E9-4010-8128-692BB79C8306}" type="pres">
      <dgm:prSet presAssocID="{4CB31D3E-D4C3-4B98-97A2-BCB0252BB213}" presName="dummy1a" presStyleCnt="0"/>
      <dgm:spPr/>
    </dgm:pt>
    <dgm:pt modelId="{17A8E8AB-11AF-422B-82C1-1E1222512551}" type="pres">
      <dgm:prSet presAssocID="{4CB31D3E-D4C3-4B98-97A2-BCB0252BB213}" presName="dummy1b" presStyleCnt="0"/>
      <dgm:spPr/>
    </dgm:pt>
    <dgm:pt modelId="{34B0CDFC-C06D-4388-88EB-D2C564986A1B}" type="pres">
      <dgm:prSet presAssocID="{4CB31D3E-D4C3-4B98-97A2-BCB0252BB213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F555C-B26C-4A64-9A05-E223A3654B32}" type="pres">
      <dgm:prSet presAssocID="{4CB31D3E-D4C3-4B98-97A2-BCB0252BB213}" presName="wedge2" presStyleLbl="node1" presStyleIdx="1" presStyleCnt="5"/>
      <dgm:spPr/>
      <dgm:t>
        <a:bodyPr/>
        <a:lstStyle/>
        <a:p>
          <a:endParaRPr lang="en-US"/>
        </a:p>
      </dgm:t>
    </dgm:pt>
    <dgm:pt modelId="{49EA2C4C-E51C-4A75-949F-F73A26F352E2}" type="pres">
      <dgm:prSet presAssocID="{4CB31D3E-D4C3-4B98-97A2-BCB0252BB213}" presName="dummy2a" presStyleCnt="0"/>
      <dgm:spPr/>
    </dgm:pt>
    <dgm:pt modelId="{BCCADC25-8525-4636-81B6-3133A44C370D}" type="pres">
      <dgm:prSet presAssocID="{4CB31D3E-D4C3-4B98-97A2-BCB0252BB213}" presName="dummy2b" presStyleCnt="0"/>
      <dgm:spPr/>
    </dgm:pt>
    <dgm:pt modelId="{870FCA60-DC2B-473E-9A14-6CF78469CA77}" type="pres">
      <dgm:prSet presAssocID="{4CB31D3E-D4C3-4B98-97A2-BCB0252BB213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CE898-2B01-4FF3-81B1-954036775B84}" type="pres">
      <dgm:prSet presAssocID="{4CB31D3E-D4C3-4B98-97A2-BCB0252BB213}" presName="wedge3" presStyleLbl="node1" presStyleIdx="2" presStyleCnt="5"/>
      <dgm:spPr/>
      <dgm:t>
        <a:bodyPr/>
        <a:lstStyle/>
        <a:p>
          <a:endParaRPr lang="en-US"/>
        </a:p>
      </dgm:t>
    </dgm:pt>
    <dgm:pt modelId="{2289432F-D6CF-40D0-96BC-DC500CA2C115}" type="pres">
      <dgm:prSet presAssocID="{4CB31D3E-D4C3-4B98-97A2-BCB0252BB213}" presName="dummy3a" presStyleCnt="0"/>
      <dgm:spPr/>
    </dgm:pt>
    <dgm:pt modelId="{C761E7BB-D97D-4D1F-8A0E-1A4CF46B59E3}" type="pres">
      <dgm:prSet presAssocID="{4CB31D3E-D4C3-4B98-97A2-BCB0252BB213}" presName="dummy3b" presStyleCnt="0"/>
      <dgm:spPr/>
    </dgm:pt>
    <dgm:pt modelId="{C9043AB6-5E4C-4988-AF6F-5B9CC05973EA}" type="pres">
      <dgm:prSet presAssocID="{4CB31D3E-D4C3-4B98-97A2-BCB0252BB213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A1520B-E7B3-4C61-88DB-C19C4E277A06}" type="pres">
      <dgm:prSet presAssocID="{4CB31D3E-D4C3-4B98-97A2-BCB0252BB213}" presName="wedge4" presStyleLbl="node1" presStyleIdx="3" presStyleCnt="5"/>
      <dgm:spPr/>
      <dgm:t>
        <a:bodyPr/>
        <a:lstStyle/>
        <a:p>
          <a:endParaRPr lang="en-US"/>
        </a:p>
      </dgm:t>
    </dgm:pt>
    <dgm:pt modelId="{C8617CCC-6A34-4E0E-9BBB-155AA18F61AC}" type="pres">
      <dgm:prSet presAssocID="{4CB31D3E-D4C3-4B98-97A2-BCB0252BB213}" presName="dummy4a" presStyleCnt="0"/>
      <dgm:spPr/>
    </dgm:pt>
    <dgm:pt modelId="{892CC38C-CC38-41EF-8280-B48E9A604DDF}" type="pres">
      <dgm:prSet presAssocID="{4CB31D3E-D4C3-4B98-97A2-BCB0252BB213}" presName="dummy4b" presStyleCnt="0"/>
      <dgm:spPr/>
    </dgm:pt>
    <dgm:pt modelId="{ECE447CE-9CB1-440F-B8CA-40A8515A3104}" type="pres">
      <dgm:prSet presAssocID="{4CB31D3E-D4C3-4B98-97A2-BCB0252BB213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A9776B-FF99-4003-81F6-774F0FA7033E}" type="pres">
      <dgm:prSet presAssocID="{4CB31D3E-D4C3-4B98-97A2-BCB0252BB213}" presName="wedge5" presStyleLbl="node1" presStyleIdx="4" presStyleCnt="5"/>
      <dgm:spPr/>
      <dgm:t>
        <a:bodyPr/>
        <a:lstStyle/>
        <a:p>
          <a:endParaRPr lang="en-US"/>
        </a:p>
      </dgm:t>
    </dgm:pt>
    <dgm:pt modelId="{417A3DC6-A1CA-438A-8F57-88593B38773F}" type="pres">
      <dgm:prSet presAssocID="{4CB31D3E-D4C3-4B98-97A2-BCB0252BB213}" presName="dummy5a" presStyleCnt="0"/>
      <dgm:spPr/>
    </dgm:pt>
    <dgm:pt modelId="{6259ED29-7323-44CE-91DE-879C18BBC1A3}" type="pres">
      <dgm:prSet presAssocID="{4CB31D3E-D4C3-4B98-97A2-BCB0252BB213}" presName="dummy5b" presStyleCnt="0"/>
      <dgm:spPr/>
    </dgm:pt>
    <dgm:pt modelId="{CFC4253B-F836-4140-8276-94D2E1DEABFE}" type="pres">
      <dgm:prSet presAssocID="{4CB31D3E-D4C3-4B98-97A2-BCB0252BB213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9A8C-C3BD-4415-B175-C402708B5610}" type="pres">
      <dgm:prSet presAssocID="{D49B530C-E293-4C56-A753-8E77C67660AF}" presName="arrowWedge1" presStyleLbl="fgSibTrans2D1" presStyleIdx="0" presStyleCnt="5"/>
      <dgm:spPr>
        <a:ln>
          <a:solidFill>
            <a:schemeClr val="tx1"/>
          </a:solidFill>
        </a:ln>
      </dgm:spPr>
    </dgm:pt>
    <dgm:pt modelId="{5C68AE71-4745-42C8-A012-0916CBA5A715}" type="pres">
      <dgm:prSet presAssocID="{7F26DB63-4DB8-4FEA-B9D6-5D12B0EBB206}" presName="arrowWedge2" presStyleLbl="fgSibTrans2D1" presStyleIdx="1" presStyleCnt="5"/>
      <dgm:spPr>
        <a:ln>
          <a:solidFill>
            <a:schemeClr val="tx1"/>
          </a:solidFill>
        </a:ln>
      </dgm:spPr>
    </dgm:pt>
    <dgm:pt modelId="{48D86DAD-D512-4E51-B93B-0F3AB274F330}" type="pres">
      <dgm:prSet presAssocID="{85585DE4-6E90-4B95-A9A2-1E775B291E13}" presName="arrowWedge3" presStyleLbl="fgSibTrans2D1" presStyleIdx="2" presStyleCnt="5"/>
      <dgm:spPr>
        <a:ln>
          <a:solidFill>
            <a:schemeClr val="tx1"/>
          </a:solidFill>
        </a:ln>
      </dgm:spPr>
    </dgm:pt>
    <dgm:pt modelId="{C3532157-CCB8-4448-85BA-74CA0845E4EA}" type="pres">
      <dgm:prSet presAssocID="{3B66BD79-539D-40B7-98CE-402A194FE959}" presName="arrowWedge4" presStyleLbl="fgSibTrans2D1" presStyleIdx="3" presStyleCnt="5"/>
      <dgm:spPr>
        <a:ln>
          <a:solidFill>
            <a:schemeClr val="tx1"/>
          </a:solidFill>
        </a:ln>
      </dgm:spPr>
    </dgm:pt>
    <dgm:pt modelId="{E454817C-615F-4537-AD7B-6942666019C2}" type="pres">
      <dgm:prSet presAssocID="{78ABB4B1-89F9-4E39-B5C1-8262C06035D2}" presName="arrowWedge5" presStyleLbl="fgSibTrans2D1" presStyleIdx="4" presStyleCnt="5"/>
      <dgm:spPr>
        <a:ln>
          <a:solidFill>
            <a:schemeClr val="tx1"/>
          </a:solidFill>
        </a:ln>
      </dgm:spPr>
    </dgm:pt>
  </dgm:ptLst>
  <dgm:cxnLst>
    <dgm:cxn modelId="{4B5E761F-227E-439D-821F-C7A24F1E2D16}" type="presOf" srcId="{2C04B327-6F83-4C2E-816B-9EA20AD26EB9}" destId="{34B0CDFC-C06D-4388-88EB-D2C564986A1B}" srcOrd="1" destOrd="0" presId="urn:microsoft.com/office/officeart/2005/8/layout/cycle8"/>
    <dgm:cxn modelId="{41BD8EE6-E465-4229-98F7-0B1DC7886446}" type="presOf" srcId="{76E99865-AC07-4043-85B5-4E15721F5162}" destId="{099F555C-B26C-4A64-9A05-E223A3654B32}" srcOrd="0" destOrd="0" presId="urn:microsoft.com/office/officeart/2005/8/layout/cycle8"/>
    <dgm:cxn modelId="{CB74102E-A713-4E9E-839C-3363895B18AE}" type="presOf" srcId="{A72B23A0-6E15-4F36-8D41-991C28D6EEDA}" destId="{CFC4253B-F836-4140-8276-94D2E1DEABFE}" srcOrd="1" destOrd="0" presId="urn:microsoft.com/office/officeart/2005/8/layout/cycle8"/>
    <dgm:cxn modelId="{6B30804D-A732-4DB9-9BB2-D1AB77565A71}" srcId="{4CB31D3E-D4C3-4B98-97A2-BCB0252BB213}" destId="{2C04B327-6F83-4C2E-816B-9EA20AD26EB9}" srcOrd="0" destOrd="0" parTransId="{6D1699E5-02C8-4DAA-984D-9EF82C4E6975}" sibTransId="{D49B530C-E293-4C56-A753-8E77C67660AF}"/>
    <dgm:cxn modelId="{0C676348-1E45-4A2E-B17C-E313B94CC4C9}" srcId="{4CB31D3E-D4C3-4B98-97A2-BCB0252BB213}" destId="{76E99865-AC07-4043-85B5-4E15721F5162}" srcOrd="1" destOrd="0" parTransId="{42CC14A9-6FBF-46E4-8870-D2A5D2A3388F}" sibTransId="{7F26DB63-4DB8-4FEA-B9D6-5D12B0EBB206}"/>
    <dgm:cxn modelId="{DB5E0349-1352-4FE9-B36D-FCFED59CEDB2}" srcId="{4CB31D3E-D4C3-4B98-97A2-BCB0252BB213}" destId="{A72B23A0-6E15-4F36-8D41-991C28D6EEDA}" srcOrd="4" destOrd="0" parTransId="{2E7C4186-BD4F-4374-BD17-71056F9DB051}" sibTransId="{78ABB4B1-89F9-4E39-B5C1-8262C06035D2}"/>
    <dgm:cxn modelId="{8DF99443-646C-4A3B-B570-319A0F1668A5}" type="presOf" srcId="{2C04B327-6F83-4C2E-816B-9EA20AD26EB9}" destId="{E125E1A4-BAD6-451A-869B-60E61B472663}" srcOrd="0" destOrd="0" presId="urn:microsoft.com/office/officeart/2005/8/layout/cycle8"/>
    <dgm:cxn modelId="{C49D449F-2AC0-4FA3-9D45-243ED007D05B}" type="presOf" srcId="{4CB31D3E-D4C3-4B98-97A2-BCB0252BB213}" destId="{5B047298-5DA2-4CDC-893A-072BF408A716}" srcOrd="0" destOrd="0" presId="urn:microsoft.com/office/officeart/2005/8/layout/cycle8"/>
    <dgm:cxn modelId="{D1059659-536B-47DD-A62E-C1F446F2340E}" type="presOf" srcId="{A72B23A0-6E15-4F36-8D41-991C28D6EEDA}" destId="{5CA9776B-FF99-4003-81F6-774F0FA7033E}" srcOrd="0" destOrd="0" presId="urn:microsoft.com/office/officeart/2005/8/layout/cycle8"/>
    <dgm:cxn modelId="{ABB1C5E1-89D2-46AB-8114-41C446CCA30B}" type="presOf" srcId="{1C583B17-0E81-48AB-93F1-58D4912D645F}" destId="{3DA1520B-E7B3-4C61-88DB-C19C4E277A06}" srcOrd="0" destOrd="0" presId="urn:microsoft.com/office/officeart/2005/8/layout/cycle8"/>
    <dgm:cxn modelId="{0FBCA575-D147-4021-BC78-1CF0BA9F8B38}" srcId="{4CB31D3E-D4C3-4B98-97A2-BCB0252BB213}" destId="{8FA320B5-9CDD-4FF9-BD99-3D0AD242A504}" srcOrd="2" destOrd="0" parTransId="{15877CFB-77E5-4625-AE70-E33D9B34BDA5}" sibTransId="{85585DE4-6E90-4B95-A9A2-1E775B291E13}"/>
    <dgm:cxn modelId="{F164F199-3ECD-4AFB-980A-C4FC2CF36408}" type="presOf" srcId="{8FA320B5-9CDD-4FF9-BD99-3D0AD242A504}" destId="{C9043AB6-5E4C-4988-AF6F-5B9CC05973EA}" srcOrd="1" destOrd="0" presId="urn:microsoft.com/office/officeart/2005/8/layout/cycle8"/>
    <dgm:cxn modelId="{2DE29939-1306-473C-A12D-4CC6825EF2FB}" type="presOf" srcId="{1C583B17-0E81-48AB-93F1-58D4912D645F}" destId="{ECE447CE-9CB1-440F-B8CA-40A8515A3104}" srcOrd="1" destOrd="0" presId="urn:microsoft.com/office/officeart/2005/8/layout/cycle8"/>
    <dgm:cxn modelId="{9CDFCB9B-D638-4564-AA1F-308EC5178C7A}" type="presOf" srcId="{76E99865-AC07-4043-85B5-4E15721F5162}" destId="{870FCA60-DC2B-473E-9A14-6CF78469CA77}" srcOrd="1" destOrd="0" presId="urn:microsoft.com/office/officeart/2005/8/layout/cycle8"/>
    <dgm:cxn modelId="{D9C4687B-8E94-460C-BC20-CAADBAF9D209}" type="presOf" srcId="{8FA320B5-9CDD-4FF9-BD99-3D0AD242A504}" destId="{3A6CE898-2B01-4FF3-81B1-954036775B84}" srcOrd="0" destOrd="0" presId="urn:microsoft.com/office/officeart/2005/8/layout/cycle8"/>
    <dgm:cxn modelId="{E606C083-71F2-489E-9BC7-3D7637AE7430}" srcId="{4CB31D3E-D4C3-4B98-97A2-BCB0252BB213}" destId="{1C583B17-0E81-48AB-93F1-58D4912D645F}" srcOrd="3" destOrd="0" parTransId="{BD6292EC-AD29-456B-A5C8-29660A4C1324}" sibTransId="{3B66BD79-539D-40B7-98CE-402A194FE959}"/>
    <dgm:cxn modelId="{9637BFA6-0889-4309-82F4-C83B71AF5E8D}" type="presParOf" srcId="{5B047298-5DA2-4CDC-893A-072BF408A716}" destId="{E125E1A4-BAD6-451A-869B-60E61B472663}" srcOrd="0" destOrd="0" presId="urn:microsoft.com/office/officeart/2005/8/layout/cycle8"/>
    <dgm:cxn modelId="{10E2586D-7A19-4548-86F4-F84171234B46}" type="presParOf" srcId="{5B047298-5DA2-4CDC-893A-072BF408A716}" destId="{B151B38F-96E9-4010-8128-692BB79C8306}" srcOrd="1" destOrd="0" presId="urn:microsoft.com/office/officeart/2005/8/layout/cycle8"/>
    <dgm:cxn modelId="{A05925A9-E6CB-45EA-94C4-2B53D75A8D67}" type="presParOf" srcId="{5B047298-5DA2-4CDC-893A-072BF408A716}" destId="{17A8E8AB-11AF-422B-82C1-1E1222512551}" srcOrd="2" destOrd="0" presId="urn:microsoft.com/office/officeart/2005/8/layout/cycle8"/>
    <dgm:cxn modelId="{BD921079-CEBE-4CCF-AA04-A0D0DC182522}" type="presParOf" srcId="{5B047298-5DA2-4CDC-893A-072BF408A716}" destId="{34B0CDFC-C06D-4388-88EB-D2C564986A1B}" srcOrd="3" destOrd="0" presId="urn:microsoft.com/office/officeart/2005/8/layout/cycle8"/>
    <dgm:cxn modelId="{E26ADC63-9CF3-4CFF-8C64-EEC8F3FC874D}" type="presParOf" srcId="{5B047298-5DA2-4CDC-893A-072BF408A716}" destId="{099F555C-B26C-4A64-9A05-E223A3654B32}" srcOrd="4" destOrd="0" presId="urn:microsoft.com/office/officeart/2005/8/layout/cycle8"/>
    <dgm:cxn modelId="{89933668-3B64-4250-8713-1598DF91C694}" type="presParOf" srcId="{5B047298-5DA2-4CDC-893A-072BF408A716}" destId="{49EA2C4C-E51C-4A75-949F-F73A26F352E2}" srcOrd="5" destOrd="0" presId="urn:microsoft.com/office/officeart/2005/8/layout/cycle8"/>
    <dgm:cxn modelId="{FE523C2A-28BB-4B9A-BEF8-B66A7E5DD8F6}" type="presParOf" srcId="{5B047298-5DA2-4CDC-893A-072BF408A716}" destId="{BCCADC25-8525-4636-81B6-3133A44C370D}" srcOrd="6" destOrd="0" presId="urn:microsoft.com/office/officeart/2005/8/layout/cycle8"/>
    <dgm:cxn modelId="{897A0FA9-4E25-4A6C-9111-E73687A75673}" type="presParOf" srcId="{5B047298-5DA2-4CDC-893A-072BF408A716}" destId="{870FCA60-DC2B-473E-9A14-6CF78469CA77}" srcOrd="7" destOrd="0" presId="urn:microsoft.com/office/officeart/2005/8/layout/cycle8"/>
    <dgm:cxn modelId="{97AAFBFF-A7FD-4942-857A-14F783AA7462}" type="presParOf" srcId="{5B047298-5DA2-4CDC-893A-072BF408A716}" destId="{3A6CE898-2B01-4FF3-81B1-954036775B84}" srcOrd="8" destOrd="0" presId="urn:microsoft.com/office/officeart/2005/8/layout/cycle8"/>
    <dgm:cxn modelId="{5AF8B58C-779C-43E9-921D-07D2828DA2C7}" type="presParOf" srcId="{5B047298-5DA2-4CDC-893A-072BF408A716}" destId="{2289432F-D6CF-40D0-96BC-DC500CA2C115}" srcOrd="9" destOrd="0" presId="urn:microsoft.com/office/officeart/2005/8/layout/cycle8"/>
    <dgm:cxn modelId="{DE8799D1-3A93-4753-8E94-05D994ACC812}" type="presParOf" srcId="{5B047298-5DA2-4CDC-893A-072BF408A716}" destId="{C761E7BB-D97D-4D1F-8A0E-1A4CF46B59E3}" srcOrd="10" destOrd="0" presId="urn:microsoft.com/office/officeart/2005/8/layout/cycle8"/>
    <dgm:cxn modelId="{D0DB4F7E-B8F8-49BC-A828-20A9B53694C9}" type="presParOf" srcId="{5B047298-5DA2-4CDC-893A-072BF408A716}" destId="{C9043AB6-5E4C-4988-AF6F-5B9CC05973EA}" srcOrd="11" destOrd="0" presId="urn:microsoft.com/office/officeart/2005/8/layout/cycle8"/>
    <dgm:cxn modelId="{28634D94-B035-40E6-A62F-976F8BDC7B77}" type="presParOf" srcId="{5B047298-5DA2-4CDC-893A-072BF408A716}" destId="{3DA1520B-E7B3-4C61-88DB-C19C4E277A06}" srcOrd="12" destOrd="0" presId="urn:microsoft.com/office/officeart/2005/8/layout/cycle8"/>
    <dgm:cxn modelId="{50EA493A-F3FD-4001-8F74-743088CEBD23}" type="presParOf" srcId="{5B047298-5DA2-4CDC-893A-072BF408A716}" destId="{C8617CCC-6A34-4E0E-9BBB-155AA18F61AC}" srcOrd="13" destOrd="0" presId="urn:microsoft.com/office/officeart/2005/8/layout/cycle8"/>
    <dgm:cxn modelId="{EAB6CE8F-2AA6-4259-8861-47723A64ECC3}" type="presParOf" srcId="{5B047298-5DA2-4CDC-893A-072BF408A716}" destId="{892CC38C-CC38-41EF-8280-B48E9A604DDF}" srcOrd="14" destOrd="0" presId="urn:microsoft.com/office/officeart/2005/8/layout/cycle8"/>
    <dgm:cxn modelId="{E963CBB5-3029-4D54-B54D-E72746C89071}" type="presParOf" srcId="{5B047298-5DA2-4CDC-893A-072BF408A716}" destId="{ECE447CE-9CB1-440F-B8CA-40A8515A3104}" srcOrd="15" destOrd="0" presId="urn:microsoft.com/office/officeart/2005/8/layout/cycle8"/>
    <dgm:cxn modelId="{144BF4C7-ADC2-4ED2-88DC-18F0207F6108}" type="presParOf" srcId="{5B047298-5DA2-4CDC-893A-072BF408A716}" destId="{5CA9776B-FF99-4003-81F6-774F0FA7033E}" srcOrd="16" destOrd="0" presId="urn:microsoft.com/office/officeart/2005/8/layout/cycle8"/>
    <dgm:cxn modelId="{E22417ED-A194-44D2-AE49-4A708E1E3AD0}" type="presParOf" srcId="{5B047298-5DA2-4CDC-893A-072BF408A716}" destId="{417A3DC6-A1CA-438A-8F57-88593B38773F}" srcOrd="17" destOrd="0" presId="urn:microsoft.com/office/officeart/2005/8/layout/cycle8"/>
    <dgm:cxn modelId="{F144152A-413E-4E26-A8DE-292457656725}" type="presParOf" srcId="{5B047298-5DA2-4CDC-893A-072BF408A716}" destId="{6259ED29-7323-44CE-91DE-879C18BBC1A3}" srcOrd="18" destOrd="0" presId="urn:microsoft.com/office/officeart/2005/8/layout/cycle8"/>
    <dgm:cxn modelId="{B7BB217F-1585-482C-AEE8-74762469DFA0}" type="presParOf" srcId="{5B047298-5DA2-4CDC-893A-072BF408A716}" destId="{CFC4253B-F836-4140-8276-94D2E1DEABFE}" srcOrd="19" destOrd="0" presId="urn:microsoft.com/office/officeart/2005/8/layout/cycle8"/>
    <dgm:cxn modelId="{78517560-24BC-4E60-84F0-EDB5F396DBFC}" type="presParOf" srcId="{5B047298-5DA2-4CDC-893A-072BF408A716}" destId="{72339A8C-C3BD-4415-B175-C402708B5610}" srcOrd="20" destOrd="0" presId="urn:microsoft.com/office/officeart/2005/8/layout/cycle8"/>
    <dgm:cxn modelId="{912EF600-3FAD-4E32-83E4-8E2609BF0768}" type="presParOf" srcId="{5B047298-5DA2-4CDC-893A-072BF408A716}" destId="{5C68AE71-4745-42C8-A012-0916CBA5A715}" srcOrd="21" destOrd="0" presId="urn:microsoft.com/office/officeart/2005/8/layout/cycle8"/>
    <dgm:cxn modelId="{D1632BD8-DD35-49D5-A089-4B9FA722DB09}" type="presParOf" srcId="{5B047298-5DA2-4CDC-893A-072BF408A716}" destId="{48D86DAD-D512-4E51-B93B-0F3AB274F330}" srcOrd="22" destOrd="0" presId="urn:microsoft.com/office/officeart/2005/8/layout/cycle8"/>
    <dgm:cxn modelId="{C5D8E189-0458-45BC-9765-FB2B74C3E086}" type="presParOf" srcId="{5B047298-5DA2-4CDC-893A-072BF408A716}" destId="{C3532157-CCB8-4448-85BA-74CA0845E4EA}" srcOrd="23" destOrd="0" presId="urn:microsoft.com/office/officeart/2005/8/layout/cycle8"/>
    <dgm:cxn modelId="{D96D9598-0124-4976-B73A-3AC5B7DA8533}" type="presParOf" srcId="{5B047298-5DA2-4CDC-893A-072BF408A716}" destId="{E454817C-615F-4537-AD7B-6942666019C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0DCA3-E812-4803-9C44-B0254C6AEDD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BB1EEA-6C42-4656-BC6B-FC048E1FA055}">
      <dgm:prSet phldrT="[Text]" custT="1"/>
      <dgm:spPr>
        <a:solidFill>
          <a:schemeClr val="accent6">
            <a:lumMod val="50000"/>
            <a:alpha val="89000"/>
          </a:schemeClr>
        </a:solidFill>
      </dgm:spPr>
      <dgm:t>
        <a:bodyPr/>
        <a:lstStyle/>
        <a:p>
          <a:r>
            <a:rPr lang="en-US" sz="9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rPr>
            <a:t>Correct:</a:t>
          </a:r>
        </a:p>
      </dgm:t>
    </dgm:pt>
    <dgm:pt modelId="{9966C3FF-6D6F-4C47-8951-1B6DE8A5354E}" type="parTrans" cxnId="{452E1F30-6E2A-4AFD-AF2E-0A82A34FC962}">
      <dgm:prSet/>
      <dgm:spPr/>
      <dgm:t>
        <a:bodyPr/>
        <a:lstStyle/>
        <a:p>
          <a:endParaRPr lang="en-US"/>
        </a:p>
      </dgm:t>
    </dgm:pt>
    <dgm:pt modelId="{691C4E54-FDB9-461E-924E-F7598513E578}" type="sibTrans" cxnId="{452E1F30-6E2A-4AFD-AF2E-0A82A34FC962}">
      <dgm:prSet/>
      <dgm:spPr/>
      <dgm:t>
        <a:bodyPr/>
        <a:lstStyle/>
        <a:p>
          <a:endParaRPr lang="en-US"/>
        </a:p>
      </dgm:t>
    </dgm:pt>
    <dgm:pt modelId="{ABF7ACB3-3DC6-4DA0-9257-6553AFEC9544}">
      <dgm:prSet phldrT="[Text]" custT="1"/>
      <dgm:spPr>
        <a:solidFill>
          <a:schemeClr val="bg2">
            <a:lumMod val="50000"/>
            <a:alpha val="96000"/>
          </a:schemeClr>
        </a:solidFill>
      </dgm:spPr>
      <dgm:t>
        <a:bodyPr/>
        <a:lstStyle/>
        <a:p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Spelling</a:t>
          </a:r>
        </a:p>
      </dgm:t>
    </dgm:pt>
    <dgm:pt modelId="{3FD94632-C691-4BE7-A65B-861508F71AF9}" type="parTrans" cxnId="{1ED1D663-CCF6-4595-9228-F6C52449AA40}">
      <dgm:prSet/>
      <dgm:spPr/>
      <dgm:t>
        <a:bodyPr/>
        <a:lstStyle/>
        <a:p>
          <a:endParaRPr lang="en-US"/>
        </a:p>
      </dgm:t>
    </dgm:pt>
    <dgm:pt modelId="{F19012D8-111C-437C-9335-564E03C6B121}" type="sibTrans" cxnId="{1ED1D663-CCF6-4595-9228-F6C52449AA40}">
      <dgm:prSet/>
      <dgm:spPr/>
      <dgm:t>
        <a:bodyPr/>
        <a:lstStyle/>
        <a:p>
          <a:endParaRPr lang="en-US"/>
        </a:p>
      </dgm:t>
    </dgm:pt>
    <dgm:pt modelId="{0BEF0027-23AF-4F0A-835D-53EB7186CBA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Grammar</a:t>
          </a:r>
        </a:p>
      </dgm:t>
    </dgm:pt>
    <dgm:pt modelId="{FEA12350-A425-4AD8-8CC9-ADC3A249666B}" type="parTrans" cxnId="{3897B16E-D663-4417-9289-4BC9B93250D2}">
      <dgm:prSet/>
      <dgm:spPr/>
      <dgm:t>
        <a:bodyPr/>
        <a:lstStyle/>
        <a:p>
          <a:endParaRPr lang="en-US"/>
        </a:p>
      </dgm:t>
    </dgm:pt>
    <dgm:pt modelId="{259F56A6-905D-4A70-A2FA-4A0162D48015}" type="sibTrans" cxnId="{3897B16E-D663-4417-9289-4BC9B93250D2}">
      <dgm:prSet/>
      <dgm:spPr/>
      <dgm:t>
        <a:bodyPr/>
        <a:lstStyle/>
        <a:p>
          <a:endParaRPr lang="en-US"/>
        </a:p>
      </dgm:t>
    </dgm:pt>
    <dgm:pt modelId="{6DD2704E-7120-48DB-924E-70CD1C9C36CA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Punctuation</a:t>
          </a:r>
        </a:p>
      </dgm:t>
    </dgm:pt>
    <dgm:pt modelId="{1DC8EF8C-D848-48FB-A98E-FA7EB822723B}" type="parTrans" cxnId="{1817BC10-E232-428A-9B4B-A3C26ACCBC24}">
      <dgm:prSet/>
      <dgm:spPr/>
      <dgm:t>
        <a:bodyPr/>
        <a:lstStyle/>
        <a:p>
          <a:endParaRPr lang="en-US"/>
        </a:p>
      </dgm:t>
    </dgm:pt>
    <dgm:pt modelId="{E48F3BE5-2E94-4CB3-B72F-67408ABF3B72}" type="sibTrans" cxnId="{1817BC10-E232-428A-9B4B-A3C26ACCBC24}">
      <dgm:prSet/>
      <dgm:spPr/>
      <dgm:t>
        <a:bodyPr/>
        <a:lstStyle/>
        <a:p>
          <a:endParaRPr lang="en-US"/>
        </a:p>
      </dgm:t>
    </dgm:pt>
    <dgm:pt modelId="{BA4D646A-EDD5-468C-B895-81C6648D7DB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Style</a:t>
          </a:r>
        </a:p>
      </dgm:t>
    </dgm:pt>
    <dgm:pt modelId="{B14BAFF5-D0A0-42EC-8CF6-39BEA4F744E2}" type="parTrans" cxnId="{4270E90C-3234-418A-96E1-F0025B0564D2}">
      <dgm:prSet/>
      <dgm:spPr/>
      <dgm:t>
        <a:bodyPr/>
        <a:lstStyle/>
        <a:p>
          <a:endParaRPr lang="en-US"/>
        </a:p>
      </dgm:t>
    </dgm:pt>
    <dgm:pt modelId="{4FDCD8A5-B9F0-4DDE-B659-98706AB9D451}" type="sibTrans" cxnId="{4270E90C-3234-418A-96E1-F0025B0564D2}">
      <dgm:prSet/>
      <dgm:spPr/>
      <dgm:t>
        <a:bodyPr/>
        <a:lstStyle/>
        <a:p>
          <a:endParaRPr lang="en-US"/>
        </a:p>
      </dgm:t>
    </dgm:pt>
    <dgm:pt modelId="{FED99C90-2AAC-40AA-BF32-3CE207E9B1FF}" type="pres">
      <dgm:prSet presAssocID="{04A0DCA3-E812-4803-9C44-B0254C6AED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EEB728-FD2D-4C3B-B783-2F689FAF9634}" type="pres">
      <dgm:prSet presAssocID="{B5BB1EEA-6C42-4656-BC6B-FC048E1FA055}" presName="roof" presStyleLbl="dkBgShp" presStyleIdx="0" presStyleCnt="2"/>
      <dgm:spPr/>
      <dgm:t>
        <a:bodyPr/>
        <a:lstStyle/>
        <a:p>
          <a:endParaRPr lang="en-US"/>
        </a:p>
      </dgm:t>
    </dgm:pt>
    <dgm:pt modelId="{10CBD6A2-7971-4905-A306-0F0D8D3D749F}" type="pres">
      <dgm:prSet presAssocID="{B5BB1EEA-6C42-4656-BC6B-FC048E1FA055}" presName="pillars" presStyleCnt="0"/>
      <dgm:spPr/>
    </dgm:pt>
    <dgm:pt modelId="{540E9103-2CD3-446E-8DE5-A34DF2A0F7BC}" type="pres">
      <dgm:prSet presAssocID="{B5BB1EEA-6C42-4656-BC6B-FC048E1FA055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D276B-F1C1-4E85-9AA0-BB7A63B59A11}" type="pres">
      <dgm:prSet presAssocID="{0BEF0027-23AF-4F0A-835D-53EB7186CBA6}" presName="pillarX" presStyleLbl="node1" presStyleIdx="1" presStyleCnt="4" custScaleX="97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A4BF6-5790-407E-890E-914C3B8E9E8B}" type="pres">
      <dgm:prSet presAssocID="{6DD2704E-7120-48DB-924E-70CD1C9C36CA}" presName="pillarX" presStyleLbl="node1" presStyleIdx="2" presStyleCnt="4" custScaleX="1174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B23CE-3D7C-4250-86EC-EE77ACC52D8D}" type="pres">
      <dgm:prSet presAssocID="{BA4D646A-EDD5-468C-B895-81C6648D7DB2}" presName="pillarX" presStyleLbl="node1" presStyleIdx="3" presStyleCnt="4" custScaleX="780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8FA58-1913-47C0-9518-6362CC234E70}" type="pres">
      <dgm:prSet presAssocID="{B5BB1EEA-6C42-4656-BC6B-FC048E1FA055}" presName="base" presStyleLbl="dkBgShp" presStyleIdx="1" presStyleCnt="2"/>
      <dgm:spPr>
        <a:solidFill>
          <a:schemeClr val="accent6">
            <a:lumMod val="50000"/>
            <a:alpha val="90000"/>
          </a:schemeClr>
        </a:solidFill>
      </dgm:spPr>
    </dgm:pt>
  </dgm:ptLst>
  <dgm:cxnLst>
    <dgm:cxn modelId="{7AD0DAED-E8FB-47F5-9CEC-53F8104BF466}" type="presOf" srcId="{ABF7ACB3-3DC6-4DA0-9257-6553AFEC9544}" destId="{540E9103-2CD3-446E-8DE5-A34DF2A0F7BC}" srcOrd="0" destOrd="0" presId="urn:microsoft.com/office/officeart/2005/8/layout/hList3"/>
    <dgm:cxn modelId="{F308A588-3E07-43F8-B574-385C160F0DE9}" type="presOf" srcId="{0BEF0027-23AF-4F0A-835D-53EB7186CBA6}" destId="{C9CD276B-F1C1-4E85-9AA0-BB7A63B59A11}" srcOrd="0" destOrd="0" presId="urn:microsoft.com/office/officeart/2005/8/layout/hList3"/>
    <dgm:cxn modelId="{452E1F30-6E2A-4AFD-AF2E-0A82A34FC962}" srcId="{04A0DCA3-E812-4803-9C44-B0254C6AEDD0}" destId="{B5BB1EEA-6C42-4656-BC6B-FC048E1FA055}" srcOrd="0" destOrd="0" parTransId="{9966C3FF-6D6F-4C47-8951-1B6DE8A5354E}" sibTransId="{691C4E54-FDB9-461E-924E-F7598513E578}"/>
    <dgm:cxn modelId="{1ED1D663-CCF6-4595-9228-F6C52449AA40}" srcId="{B5BB1EEA-6C42-4656-BC6B-FC048E1FA055}" destId="{ABF7ACB3-3DC6-4DA0-9257-6553AFEC9544}" srcOrd="0" destOrd="0" parTransId="{3FD94632-C691-4BE7-A65B-861508F71AF9}" sibTransId="{F19012D8-111C-437C-9335-564E03C6B121}"/>
    <dgm:cxn modelId="{1817BC10-E232-428A-9B4B-A3C26ACCBC24}" srcId="{B5BB1EEA-6C42-4656-BC6B-FC048E1FA055}" destId="{6DD2704E-7120-48DB-924E-70CD1C9C36CA}" srcOrd="2" destOrd="0" parTransId="{1DC8EF8C-D848-48FB-A98E-FA7EB822723B}" sibTransId="{E48F3BE5-2E94-4CB3-B72F-67408ABF3B72}"/>
    <dgm:cxn modelId="{808FEF05-6BC4-4F2B-92C6-4551B3F6258E}" type="presOf" srcId="{6DD2704E-7120-48DB-924E-70CD1C9C36CA}" destId="{6F8A4BF6-5790-407E-890E-914C3B8E9E8B}" srcOrd="0" destOrd="0" presId="urn:microsoft.com/office/officeart/2005/8/layout/hList3"/>
    <dgm:cxn modelId="{75D399CD-7E34-47E6-8C0B-137AE56F0253}" type="presOf" srcId="{04A0DCA3-E812-4803-9C44-B0254C6AEDD0}" destId="{FED99C90-2AAC-40AA-BF32-3CE207E9B1FF}" srcOrd="0" destOrd="0" presId="urn:microsoft.com/office/officeart/2005/8/layout/hList3"/>
    <dgm:cxn modelId="{4270E90C-3234-418A-96E1-F0025B0564D2}" srcId="{B5BB1EEA-6C42-4656-BC6B-FC048E1FA055}" destId="{BA4D646A-EDD5-468C-B895-81C6648D7DB2}" srcOrd="3" destOrd="0" parTransId="{B14BAFF5-D0A0-42EC-8CF6-39BEA4F744E2}" sibTransId="{4FDCD8A5-B9F0-4DDE-B659-98706AB9D451}"/>
    <dgm:cxn modelId="{77D59C08-6A90-41AC-B44D-77EDCDEB46D3}" type="presOf" srcId="{BA4D646A-EDD5-468C-B895-81C6648D7DB2}" destId="{AD6B23CE-3D7C-4250-86EC-EE77ACC52D8D}" srcOrd="0" destOrd="0" presId="urn:microsoft.com/office/officeart/2005/8/layout/hList3"/>
    <dgm:cxn modelId="{DCF266AE-2435-4E59-8B26-EC56041B2CA1}" type="presOf" srcId="{B5BB1EEA-6C42-4656-BC6B-FC048E1FA055}" destId="{FFEEB728-FD2D-4C3B-B783-2F689FAF9634}" srcOrd="0" destOrd="0" presId="urn:microsoft.com/office/officeart/2005/8/layout/hList3"/>
    <dgm:cxn modelId="{3897B16E-D663-4417-9289-4BC9B93250D2}" srcId="{B5BB1EEA-6C42-4656-BC6B-FC048E1FA055}" destId="{0BEF0027-23AF-4F0A-835D-53EB7186CBA6}" srcOrd="1" destOrd="0" parTransId="{FEA12350-A425-4AD8-8CC9-ADC3A249666B}" sibTransId="{259F56A6-905D-4A70-A2FA-4A0162D48015}"/>
    <dgm:cxn modelId="{A3831E7C-FDF4-46E6-A44E-DCE5631E2292}" type="presParOf" srcId="{FED99C90-2AAC-40AA-BF32-3CE207E9B1FF}" destId="{FFEEB728-FD2D-4C3B-B783-2F689FAF9634}" srcOrd="0" destOrd="0" presId="urn:microsoft.com/office/officeart/2005/8/layout/hList3"/>
    <dgm:cxn modelId="{0B76C87A-B6A7-4A42-85FF-EFB9399FF28B}" type="presParOf" srcId="{FED99C90-2AAC-40AA-BF32-3CE207E9B1FF}" destId="{10CBD6A2-7971-4905-A306-0F0D8D3D749F}" srcOrd="1" destOrd="0" presId="urn:microsoft.com/office/officeart/2005/8/layout/hList3"/>
    <dgm:cxn modelId="{BAD9754B-F940-430A-A93D-8BF14BEE891F}" type="presParOf" srcId="{10CBD6A2-7971-4905-A306-0F0D8D3D749F}" destId="{540E9103-2CD3-446E-8DE5-A34DF2A0F7BC}" srcOrd="0" destOrd="0" presId="urn:microsoft.com/office/officeart/2005/8/layout/hList3"/>
    <dgm:cxn modelId="{0DC425A8-625F-4FDD-9B93-50DAFE86A0E3}" type="presParOf" srcId="{10CBD6A2-7971-4905-A306-0F0D8D3D749F}" destId="{C9CD276B-F1C1-4E85-9AA0-BB7A63B59A11}" srcOrd="1" destOrd="0" presId="urn:microsoft.com/office/officeart/2005/8/layout/hList3"/>
    <dgm:cxn modelId="{D1AA0437-78B1-4A76-AAD4-B1B7F7253D80}" type="presParOf" srcId="{10CBD6A2-7971-4905-A306-0F0D8D3D749F}" destId="{6F8A4BF6-5790-407E-890E-914C3B8E9E8B}" srcOrd="2" destOrd="0" presId="urn:microsoft.com/office/officeart/2005/8/layout/hList3"/>
    <dgm:cxn modelId="{1B798ABE-60BC-4DA4-8066-7E940982F26F}" type="presParOf" srcId="{10CBD6A2-7971-4905-A306-0F0D8D3D749F}" destId="{AD6B23CE-3D7C-4250-86EC-EE77ACC52D8D}" srcOrd="3" destOrd="0" presId="urn:microsoft.com/office/officeart/2005/8/layout/hList3"/>
    <dgm:cxn modelId="{8B671940-705B-4149-B19F-0EBE68AB3AC2}" type="presParOf" srcId="{FED99C90-2AAC-40AA-BF32-3CE207E9B1FF}" destId="{E1B8FA58-1913-47C0-9518-6362CC234E70}" srcOrd="2" destOrd="0" presId="urn:microsoft.com/office/officeart/2005/8/layout/hList3"/>
  </dgm:cxnLst>
  <dgm:bg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5E1A4-BAD6-451A-869B-60E61B472663}">
      <dsp:nvSpPr>
        <dsp:cNvPr id="0" name=""/>
        <dsp:cNvSpPr/>
      </dsp:nvSpPr>
      <dsp:spPr>
        <a:xfrm>
          <a:off x="1768171" y="623456"/>
          <a:ext cx="5525279" cy="5438868"/>
        </a:xfrm>
        <a:prstGeom prst="pie">
          <a:avLst>
            <a:gd name="adj1" fmla="val 16200000"/>
            <a:gd name="adj2" fmla="val 20520000"/>
          </a:avLst>
        </a:prstGeom>
        <a:solidFill>
          <a:schemeClr val="accent6">
            <a:lumMod val="50000"/>
            <a:alpha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Berlin Sans FB" pitchFamily="34" charset="0"/>
            </a:rPr>
            <a:t>Prewriting</a:t>
          </a:r>
        </a:p>
      </dsp:txBody>
      <dsp:txXfrm>
        <a:off x="4650525" y="1537704"/>
        <a:ext cx="1775982" cy="1165471"/>
      </dsp:txXfrm>
    </dsp:sp>
    <dsp:sp modelId="{099F555C-B26C-4A64-9A05-E223A3654B32}">
      <dsp:nvSpPr>
        <dsp:cNvPr id="0" name=""/>
        <dsp:cNvSpPr/>
      </dsp:nvSpPr>
      <dsp:spPr>
        <a:xfrm>
          <a:off x="1745742" y="578129"/>
          <a:ext cx="5760720" cy="5760720"/>
        </a:xfrm>
        <a:prstGeom prst="pie">
          <a:avLst>
            <a:gd name="adj1" fmla="val 20520000"/>
            <a:gd name="adj2" fmla="val 3240000"/>
          </a:avLst>
        </a:prstGeom>
        <a:solidFill>
          <a:srgbClr val="660033">
            <a:alpha val="87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erlin Sans FB" pitchFamily="34" charset="0"/>
            </a:rPr>
            <a:t>Drafting</a:t>
          </a:r>
        </a:p>
      </dsp:txBody>
      <dsp:txXfrm>
        <a:off x="5455920" y="3210229"/>
        <a:ext cx="1714500" cy="1371600"/>
      </dsp:txXfrm>
    </dsp:sp>
    <dsp:sp modelId="{3A6CE898-2B01-4FF3-81B1-954036775B84}">
      <dsp:nvSpPr>
        <dsp:cNvPr id="0" name=""/>
        <dsp:cNvSpPr/>
      </dsp:nvSpPr>
      <dsp:spPr>
        <a:xfrm>
          <a:off x="1615440" y="672769"/>
          <a:ext cx="5760720" cy="5760720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lumMod val="75000"/>
            <a:alpha val="8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erlin Sans FB" pitchFamily="34" charset="0"/>
            </a:rPr>
            <a:t>Revision</a:t>
          </a:r>
        </a:p>
      </dsp:txBody>
      <dsp:txXfrm>
        <a:off x="3672840" y="4718989"/>
        <a:ext cx="1645920" cy="1508760"/>
      </dsp:txXfrm>
    </dsp:sp>
    <dsp:sp modelId="{3DA1520B-E7B3-4C61-88DB-C19C4E277A06}">
      <dsp:nvSpPr>
        <dsp:cNvPr id="0" name=""/>
        <dsp:cNvSpPr/>
      </dsp:nvSpPr>
      <dsp:spPr>
        <a:xfrm>
          <a:off x="1485138" y="578129"/>
          <a:ext cx="5760720" cy="576072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 val="89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erlin Sans FB" pitchFamily="34" charset="0"/>
            </a:rPr>
            <a:t>Editing</a:t>
          </a:r>
        </a:p>
      </dsp:txBody>
      <dsp:txXfrm>
        <a:off x="1821180" y="3210229"/>
        <a:ext cx="1714500" cy="1371600"/>
      </dsp:txXfrm>
    </dsp:sp>
    <dsp:sp modelId="{5CA9776B-FF99-4003-81F6-774F0FA7033E}">
      <dsp:nvSpPr>
        <dsp:cNvPr id="0" name=""/>
        <dsp:cNvSpPr/>
      </dsp:nvSpPr>
      <dsp:spPr>
        <a:xfrm>
          <a:off x="1534515" y="424510"/>
          <a:ext cx="5760720" cy="5760720"/>
        </a:xfrm>
        <a:prstGeom prst="pie">
          <a:avLst>
            <a:gd name="adj1" fmla="val 11880000"/>
            <a:gd name="adj2" fmla="val 16200000"/>
          </a:avLst>
        </a:prstGeom>
        <a:solidFill>
          <a:srgbClr val="663300">
            <a:alpha val="82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Berlin Sans FB" pitchFamily="34" charset="0"/>
            </a:rPr>
            <a:t>Publishing</a:t>
          </a:r>
          <a:endParaRPr lang="en-US" sz="3200" kern="1200" dirty="0">
            <a:latin typeface="Berlin Sans FB" pitchFamily="34" charset="0"/>
          </a:endParaRPr>
        </a:p>
      </dsp:txBody>
      <dsp:txXfrm>
        <a:off x="2438400" y="1392859"/>
        <a:ext cx="1851660" cy="1234440"/>
      </dsp:txXfrm>
    </dsp:sp>
    <dsp:sp modelId="{72339A8C-C3BD-4415-B175-C402708B5610}">
      <dsp:nvSpPr>
        <dsp:cNvPr id="0" name=""/>
        <dsp:cNvSpPr/>
      </dsp:nvSpPr>
      <dsp:spPr>
        <a:xfrm>
          <a:off x="1294299" y="106920"/>
          <a:ext cx="6473952" cy="647395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8AE71-4745-42C8-A012-0916CBA5A715}">
      <dsp:nvSpPr>
        <dsp:cNvPr id="0" name=""/>
        <dsp:cNvSpPr/>
      </dsp:nvSpPr>
      <dsp:spPr>
        <a:xfrm>
          <a:off x="1389524" y="221462"/>
          <a:ext cx="6473952" cy="647395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86DAD-D512-4E51-B93B-0F3AB274F330}">
      <dsp:nvSpPr>
        <dsp:cNvPr id="0" name=""/>
        <dsp:cNvSpPr/>
      </dsp:nvSpPr>
      <dsp:spPr>
        <a:xfrm>
          <a:off x="1258823" y="316392"/>
          <a:ext cx="6473952" cy="647395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32157-CCB8-4448-85BA-74CA0845E4EA}">
      <dsp:nvSpPr>
        <dsp:cNvPr id="0" name=""/>
        <dsp:cNvSpPr/>
      </dsp:nvSpPr>
      <dsp:spPr>
        <a:xfrm>
          <a:off x="1128123" y="221462"/>
          <a:ext cx="6473952" cy="647395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54817C-615F-4537-AD7B-6942666019C2}">
      <dsp:nvSpPr>
        <dsp:cNvPr id="0" name=""/>
        <dsp:cNvSpPr/>
      </dsp:nvSpPr>
      <dsp:spPr>
        <a:xfrm>
          <a:off x="1178170" y="67894"/>
          <a:ext cx="6473952" cy="647395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B728-FD2D-4C3B-B783-2F689FAF9634}">
      <dsp:nvSpPr>
        <dsp:cNvPr id="0" name=""/>
        <dsp:cNvSpPr/>
      </dsp:nvSpPr>
      <dsp:spPr>
        <a:xfrm>
          <a:off x="0" y="0"/>
          <a:ext cx="8839200" cy="1264920"/>
        </a:xfrm>
        <a:prstGeom prst="rect">
          <a:avLst/>
        </a:prstGeom>
        <a:solidFill>
          <a:schemeClr val="accent6">
            <a:lumMod val="50000"/>
            <a:alpha val="89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rPr>
            <a:t>Correct:</a:t>
          </a:r>
        </a:p>
      </dsp:txBody>
      <dsp:txXfrm>
        <a:off x="0" y="0"/>
        <a:ext cx="8839200" cy="1264920"/>
      </dsp:txXfrm>
    </dsp:sp>
    <dsp:sp modelId="{540E9103-2CD3-446E-8DE5-A34DF2A0F7BC}">
      <dsp:nvSpPr>
        <dsp:cNvPr id="0" name=""/>
        <dsp:cNvSpPr/>
      </dsp:nvSpPr>
      <dsp:spPr>
        <a:xfrm>
          <a:off x="1104" y="1264919"/>
          <a:ext cx="2248644" cy="2656332"/>
        </a:xfrm>
        <a:prstGeom prst="rect">
          <a:avLst/>
        </a:prstGeom>
        <a:solidFill>
          <a:schemeClr val="bg2">
            <a:lumMod val="50000"/>
            <a:alpha val="9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Spelling</a:t>
          </a:r>
        </a:p>
      </dsp:txBody>
      <dsp:txXfrm>
        <a:off x="1104" y="1264919"/>
        <a:ext cx="2248644" cy="2656332"/>
      </dsp:txXfrm>
    </dsp:sp>
    <dsp:sp modelId="{C9CD276B-F1C1-4E85-9AA0-BB7A63B59A11}">
      <dsp:nvSpPr>
        <dsp:cNvPr id="0" name=""/>
        <dsp:cNvSpPr/>
      </dsp:nvSpPr>
      <dsp:spPr>
        <a:xfrm>
          <a:off x="2249748" y="1264919"/>
          <a:ext cx="2193057" cy="265633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Grammar</a:t>
          </a:r>
        </a:p>
      </dsp:txBody>
      <dsp:txXfrm>
        <a:off x="2249748" y="1264919"/>
        <a:ext cx="2193057" cy="2656332"/>
      </dsp:txXfrm>
    </dsp:sp>
    <dsp:sp modelId="{6F8A4BF6-5790-407E-890E-914C3B8E9E8B}">
      <dsp:nvSpPr>
        <dsp:cNvPr id="0" name=""/>
        <dsp:cNvSpPr/>
      </dsp:nvSpPr>
      <dsp:spPr>
        <a:xfrm>
          <a:off x="4442806" y="1264919"/>
          <a:ext cx="2640537" cy="265633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Punctuation</a:t>
          </a:r>
        </a:p>
      </dsp:txBody>
      <dsp:txXfrm>
        <a:off x="4442806" y="1264919"/>
        <a:ext cx="2640537" cy="2656332"/>
      </dsp:txXfrm>
    </dsp:sp>
    <dsp:sp modelId="{AD6B23CE-3D7C-4250-86EC-EE77ACC52D8D}">
      <dsp:nvSpPr>
        <dsp:cNvPr id="0" name=""/>
        <dsp:cNvSpPr/>
      </dsp:nvSpPr>
      <dsp:spPr>
        <a:xfrm>
          <a:off x="7083343" y="1264919"/>
          <a:ext cx="1754751" cy="2656332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rPr>
            <a:t>Style</a:t>
          </a:r>
        </a:p>
      </dsp:txBody>
      <dsp:txXfrm>
        <a:off x="7083343" y="1264919"/>
        <a:ext cx="1754751" cy="2656332"/>
      </dsp:txXfrm>
    </dsp:sp>
    <dsp:sp modelId="{E1B8FA58-1913-47C0-9518-6362CC234E70}">
      <dsp:nvSpPr>
        <dsp:cNvPr id="0" name=""/>
        <dsp:cNvSpPr/>
      </dsp:nvSpPr>
      <dsp:spPr>
        <a:xfrm>
          <a:off x="0" y="3921252"/>
          <a:ext cx="8839200" cy="295148"/>
        </a:xfrm>
        <a:prstGeom prst="rect">
          <a:avLst/>
        </a:prstGeom>
        <a:solidFill>
          <a:schemeClr val="accent6">
            <a:lumMod val="50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D5AB6-1908-4407-9484-CBC38FF45956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DB8E5-167F-4059-A04F-EDD302F3B5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3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following  questions:</a:t>
            </a:r>
          </a:p>
          <a:p>
            <a:endParaRPr lang="en-US" dirty="0" smtClean="0"/>
          </a:p>
          <a:p>
            <a:r>
              <a:rPr lang="en-US" dirty="0" smtClean="0"/>
              <a:t>1) How many of you have used</a:t>
            </a:r>
            <a:r>
              <a:rPr lang="en-US" baseline="0" dirty="0" smtClean="0"/>
              <a:t> the writing process before?</a:t>
            </a:r>
            <a:endParaRPr lang="en-US" dirty="0" smtClean="0"/>
          </a:p>
          <a:p>
            <a:r>
              <a:rPr lang="en-US" dirty="0" smtClean="0"/>
              <a:t>2) What</a:t>
            </a:r>
            <a:r>
              <a:rPr lang="en-US" baseline="0" dirty="0" smtClean="0"/>
              <a:t> is the writing process?</a:t>
            </a:r>
          </a:p>
          <a:p>
            <a:r>
              <a:rPr lang="en-US" baseline="0" dirty="0" smtClean="0"/>
              <a:t>3) Why is it important to use the writing process?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drafting?</a:t>
            </a:r>
          </a:p>
          <a:p>
            <a:r>
              <a:rPr lang="en-US" dirty="0" smtClean="0"/>
              <a:t>What does it mean to write a “rough</a:t>
            </a:r>
            <a:r>
              <a:rPr lang="en-US" baseline="0" dirty="0" smtClean="0"/>
              <a:t> draught” or “first draught?”</a:t>
            </a:r>
          </a:p>
          <a:p>
            <a:r>
              <a:rPr lang="en-US" dirty="0" smtClean="0"/>
              <a:t>What is hard about getting started?  What can you do when you have “writer’s block?”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Elaborate on Questions</a:t>
            </a:r>
            <a:r>
              <a:rPr lang="en-US" baseline="0" dirty="0" smtClean="0"/>
              <a:t>.  Discuss how getting feedback can help writers improve their work:</a:t>
            </a:r>
          </a:p>
          <a:p>
            <a:pPr marL="228600" indent="-228600">
              <a:buNone/>
            </a:pP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Give </a:t>
            </a:r>
            <a:r>
              <a:rPr lang="en-US" dirty="0" smtClean="0"/>
              <a:t>praise.  What specifically is</a:t>
            </a:r>
            <a:r>
              <a:rPr lang="en-US" baseline="0" dirty="0" smtClean="0"/>
              <a:t> </a:t>
            </a:r>
            <a:r>
              <a:rPr lang="en-US" dirty="0" smtClean="0"/>
              <a:t>good about the piece (Three things)</a:t>
            </a:r>
          </a:p>
          <a:p>
            <a:pPr marL="228600" indent="-228600">
              <a:buAutoNum type="arabicParenR"/>
            </a:pPr>
            <a:r>
              <a:rPr lang="en-US" dirty="0" smtClean="0"/>
              <a:t>What can the author do to clarify the piece?</a:t>
            </a:r>
          </a:p>
          <a:p>
            <a:pPr marL="228600" indent="-228600">
              <a:buAutoNum type="arabicParenR"/>
            </a:pPr>
            <a:r>
              <a:rPr lang="en-US" dirty="0" smtClean="0"/>
              <a:t>What</a:t>
            </a:r>
            <a:r>
              <a:rPr lang="en-US" baseline="0" dirty="0" smtClean="0"/>
              <a:t> questions do you have that the reader needs to answer in the revision?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specifically would you do to improve the piece? (Two to three things?\)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r>
              <a:rPr lang="en-US" dirty="0" smtClean="0"/>
              <a:t>Elaborate on Questions</a:t>
            </a:r>
            <a:r>
              <a:rPr lang="en-US" baseline="0" dirty="0" smtClean="0"/>
              <a:t>.  Discuss how getting feedback can help writers improve their work:</a:t>
            </a:r>
          </a:p>
          <a:p>
            <a:pPr marL="228600" indent="-228600">
              <a:buNone/>
            </a:pPr>
            <a:r>
              <a:rPr lang="en-US" baseline="0" dirty="0" smtClean="0"/>
              <a:t>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Give </a:t>
            </a:r>
            <a:r>
              <a:rPr lang="en-US" dirty="0" smtClean="0"/>
              <a:t>praise.  What specifically is</a:t>
            </a:r>
            <a:r>
              <a:rPr lang="en-US" baseline="0" dirty="0" smtClean="0"/>
              <a:t> </a:t>
            </a:r>
            <a:r>
              <a:rPr lang="en-US" dirty="0" smtClean="0"/>
              <a:t>good about the piece (Three things)</a:t>
            </a:r>
          </a:p>
          <a:p>
            <a:pPr marL="228600" indent="-228600">
              <a:buAutoNum type="arabicParenR"/>
            </a:pPr>
            <a:r>
              <a:rPr lang="en-US" dirty="0" smtClean="0"/>
              <a:t>What can the author do to clarify the piece?</a:t>
            </a:r>
          </a:p>
          <a:p>
            <a:pPr marL="228600" indent="-228600">
              <a:buAutoNum type="arabicParenR"/>
            </a:pPr>
            <a:r>
              <a:rPr lang="en-US" dirty="0" smtClean="0"/>
              <a:t>What</a:t>
            </a:r>
            <a:r>
              <a:rPr lang="en-US" baseline="0" dirty="0" smtClean="0"/>
              <a:t> questions do you have that the reader needs to answer in the revision?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specifically would you do to improve the piece? (Two to three things?\)</a:t>
            </a:r>
            <a:endParaRPr lang="en-US" dirty="0" smtClean="0"/>
          </a:p>
          <a:p>
            <a:pPr marL="228600" indent="-228600">
              <a:buAutoNum type="arabicParenR"/>
            </a:pPr>
            <a:endParaRPr lang="en-US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Discuss: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What is the difference between</a:t>
            </a:r>
            <a:r>
              <a:rPr lang="en-US" baseline="0" dirty="0" smtClean="0"/>
              <a:t> revising and editing?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some things we can do to revise our pieces?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Why is it important to revise your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Discuss: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What is the difference between</a:t>
            </a:r>
            <a:r>
              <a:rPr lang="en-US" baseline="0" dirty="0" smtClean="0"/>
              <a:t> revising and editing?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some things we can do to revise our pieces?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Why is it important to revise your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Why is it important to edit your work?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some tools or strategies that can help you edit effectively?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How have computers made editing easier?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</a:p>
          <a:p>
            <a:endParaRPr lang="en-US" baseline="0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Why is it important to edit your work?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What are some tools or strategies that can help you edit effectively?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How have computers made editing easier?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Discuss: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baseline="0" dirty="0" smtClean="0"/>
              <a:t>Why is publication an important step?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Where are some places that students can publish their work?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steps of the writing process?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Discuss: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1) What</a:t>
            </a:r>
            <a:r>
              <a:rPr lang="en-US" baseline="0" dirty="0" smtClean="0"/>
              <a:t> does prewriting mean?</a:t>
            </a:r>
          </a:p>
          <a:p>
            <a:r>
              <a:rPr lang="en-US" baseline="0" dirty="0" smtClean="0"/>
              <a:t>2) What are some strategies we can use for prewriting?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-journal writing</a:t>
            </a:r>
          </a:p>
          <a:p>
            <a:r>
              <a:rPr lang="en-US" baseline="0" dirty="0" smtClean="0"/>
              <a:t>-mind map</a:t>
            </a:r>
          </a:p>
          <a:p>
            <a:r>
              <a:rPr lang="en-US" baseline="0" dirty="0" smtClean="0"/>
              <a:t>-internet or library research</a:t>
            </a:r>
          </a:p>
          <a:p>
            <a:r>
              <a:rPr lang="en-US" baseline="0" dirty="0" smtClean="0"/>
              <a:t>-create an outline or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Discuss:</a:t>
            </a:r>
          </a:p>
          <a:p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1) What</a:t>
            </a:r>
            <a:r>
              <a:rPr lang="en-US" baseline="0" dirty="0" smtClean="0"/>
              <a:t> does prewriting mean?</a:t>
            </a:r>
          </a:p>
          <a:p>
            <a:r>
              <a:rPr lang="en-US" baseline="0" dirty="0" smtClean="0"/>
              <a:t>2) What are some strategies we can use for prewriting?</a:t>
            </a:r>
          </a:p>
          <a:p>
            <a:endParaRPr lang="en-US" baseline="0" dirty="0" smtClean="0"/>
          </a:p>
          <a:p>
            <a:r>
              <a:rPr lang="en-US" baseline="0" dirty="0" smtClean="0"/>
              <a:t>-journal writing</a:t>
            </a:r>
          </a:p>
          <a:p>
            <a:r>
              <a:rPr lang="en-US" baseline="0" dirty="0" smtClean="0"/>
              <a:t>-mind map</a:t>
            </a:r>
          </a:p>
          <a:p>
            <a:r>
              <a:rPr lang="en-US" baseline="0" dirty="0" smtClean="0"/>
              <a:t>-internet or library research</a:t>
            </a:r>
          </a:p>
          <a:p>
            <a:r>
              <a:rPr lang="en-US" baseline="0" dirty="0" smtClean="0"/>
              <a:t>-create an outline or flowchart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1) What is drafting?</a:t>
            </a:r>
          </a:p>
          <a:p>
            <a:r>
              <a:rPr lang="en-US" dirty="0" smtClean="0"/>
              <a:t>2) What does it mean to write a “rough</a:t>
            </a:r>
            <a:r>
              <a:rPr lang="en-US" baseline="0" dirty="0" smtClean="0"/>
              <a:t> draught” or “first draught?”</a:t>
            </a:r>
          </a:p>
          <a:p>
            <a:r>
              <a:rPr lang="en-US" dirty="0" smtClean="0"/>
              <a:t>3) What is hard about getting started?  What can you do when you have “writer’s block?”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1) What is drafting?</a:t>
            </a:r>
          </a:p>
          <a:p>
            <a:r>
              <a:rPr lang="en-US" dirty="0" smtClean="0"/>
              <a:t>2) What does it mean to write a “rough</a:t>
            </a:r>
            <a:r>
              <a:rPr lang="en-US" baseline="0" dirty="0" smtClean="0"/>
              <a:t> draught” or “first draught?”</a:t>
            </a:r>
          </a:p>
          <a:p>
            <a:r>
              <a:rPr lang="en-US" dirty="0" smtClean="0"/>
              <a:t>3) What is hard about getting started?  What can you do when you have “writer’s block?”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drafting?</a:t>
            </a:r>
          </a:p>
          <a:p>
            <a:r>
              <a:rPr lang="en-US" dirty="0" smtClean="0"/>
              <a:t>What does it mean to write a “rough</a:t>
            </a:r>
            <a:r>
              <a:rPr lang="en-US" baseline="0" dirty="0" smtClean="0"/>
              <a:t> draught” or “first draught?”</a:t>
            </a:r>
          </a:p>
          <a:p>
            <a:r>
              <a:rPr lang="en-US" dirty="0" smtClean="0"/>
              <a:t>What is hard about getting started?  What can you do when you have “writer’s block?”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B8E5-167F-4059-A04F-EDD302F3B5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F7AC0-D8DE-43E2-83B1-3686744DAE9E}" type="datetimeFigureOut">
              <a:rPr lang="en-US" smtClean="0"/>
              <a:pPr/>
              <a:t>8/19/2016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FABC-E33A-41A7-B51C-A2583A943E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ulfulnotes\Desktop\Writing%20Process\Thievery%20Corporation_03_Indra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505200"/>
            <a:ext cx="7772400" cy="2971800"/>
          </a:xfrm>
          <a:solidFill>
            <a:srgbClr val="663300">
              <a:alpha val="71000"/>
            </a:srgb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</a:t>
            </a:r>
            <a:r>
              <a:rPr lang="en-US" sz="9600" dirty="0" smtClean="0">
                <a:solidFill>
                  <a:schemeClr val="bg2"/>
                </a:solidFill>
                <a:latin typeface="Maiandra GD" pitchFamily="34" charset="0"/>
              </a:rPr>
              <a:t> </a:t>
            </a:r>
            <a:r>
              <a:rPr lang="en-US" sz="9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Writing</a:t>
            </a:r>
            <a:r>
              <a:rPr lang="en-US" sz="9600" b="1" dirty="0" smtClean="0">
                <a:solidFill>
                  <a:schemeClr val="bg2"/>
                </a:solidFill>
                <a:latin typeface="Maiandra GD" pitchFamily="34" charset="0"/>
              </a:rPr>
              <a:t> </a:t>
            </a:r>
            <a:r>
              <a:rPr lang="en-US" sz="9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Process</a:t>
            </a:r>
            <a:endParaRPr lang="en-US" sz="9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</a:endParaRPr>
          </a:p>
        </p:txBody>
      </p:sp>
      <p:pic>
        <p:nvPicPr>
          <p:cNvPr id="4" name="Thievery Corporation_03_Ind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486400"/>
            <a:ext cx="53340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Drafting</a:t>
            </a:r>
          </a:p>
        </p:txBody>
      </p:sp>
      <p:sp>
        <p:nvSpPr>
          <p:cNvPr id="7" name="Teardrop 6"/>
          <p:cNvSpPr/>
          <p:nvPr/>
        </p:nvSpPr>
        <p:spPr>
          <a:xfrm>
            <a:off x="381000" y="1752600"/>
            <a:ext cx="4267200" cy="3124200"/>
          </a:xfrm>
          <a:prstGeom prst="teardrop">
            <a:avLst>
              <a:gd name="adj" fmla="val 14084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You can fix it later!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6096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After you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finish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your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first</a:t>
            </a:r>
            <a:r>
              <a:rPr lang="en-US" sz="6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draft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you should get someone else’s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perception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of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your work</a:t>
            </a:r>
            <a:r>
              <a:rPr lang="en-US" sz="7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.</a:t>
            </a:r>
            <a:endParaRPr lang="en-US" sz="60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143000"/>
            <a:ext cx="8001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Find a couple of people to read your work—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or better yet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—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read it aloud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to them.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838200"/>
            <a:ext cx="7543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Ask the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following questions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, and  tell them that you would appreciate their </a:t>
            </a:r>
            <a:r>
              <a:rPr lang="en-US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honesty</a:t>
            </a:r>
            <a:r>
              <a:rPr lang="en-US" sz="60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21408615">
            <a:off x="509856" y="477576"/>
            <a:ext cx="3526690" cy="1990850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What do you like about my piece?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 rot="1106964">
            <a:off x="5483926" y="726508"/>
            <a:ext cx="2975677" cy="1912335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What is unclear?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361014">
            <a:off x="431067" y="3645977"/>
            <a:ext cx="3677388" cy="2221589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What questions do you have?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21408615">
            <a:off x="5311771" y="3680191"/>
            <a:ext cx="3607733" cy="2040363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What would you do to improve it?</a:t>
            </a:r>
            <a:endParaRPr lang="en-US" sz="36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81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4648200" cy="1569660"/>
          </a:xfrm>
          <a:prstGeom prst="rect">
            <a:avLst/>
          </a:prstGeom>
          <a:solidFill>
            <a:schemeClr val="bg2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re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vision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4648200" cy="1569660"/>
          </a:xfrm>
          <a:prstGeom prst="rect">
            <a:avLst/>
          </a:prstGeom>
          <a:solidFill>
            <a:schemeClr val="bg2">
              <a:alpha val="91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re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vision</a:t>
            </a:r>
            <a:endParaRPr lang="en-US" sz="9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077200" cy="1569660"/>
          </a:xfrm>
          <a:prstGeom prst="rect">
            <a:avLst/>
          </a:prstGeom>
          <a:solidFill>
            <a:schemeClr val="bg2">
              <a:alpha val="94000"/>
            </a:schemeClr>
          </a:solidFill>
          <a:ln w="22225" cap="sq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Add details, examples and  illustrations to strengthen and clarify.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733800"/>
            <a:ext cx="7086600" cy="1138773"/>
          </a:xfrm>
          <a:prstGeom prst="rect">
            <a:avLst/>
          </a:prstGeom>
          <a:solidFill>
            <a:schemeClr val="bg2">
              <a:alpha val="94000"/>
            </a:schemeClr>
          </a:solidFill>
          <a:ln w="22225" cap="sq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latin typeface="Courier New" pitchFamily="49" charset="0"/>
                <a:cs typeface="Courier New" pitchFamily="49" charset="0"/>
              </a:rPr>
              <a:t>Rewrite awkward or unclear sentences or paragraphs.</a:t>
            </a:r>
            <a:endParaRPr lang="en-US" sz="3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135940"/>
            <a:ext cx="8077200" cy="1569660"/>
          </a:xfrm>
          <a:prstGeom prst="rect">
            <a:avLst/>
          </a:prstGeom>
          <a:solidFill>
            <a:schemeClr val="bg2">
              <a:alpha val="94000"/>
            </a:schemeClr>
          </a:solidFill>
          <a:ln w="22225" cap="sq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Cut any words, sentences or paragraphs that are off-topic, distracting or unnecessary.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81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4648200" cy="1569660"/>
          </a:xfrm>
          <a:prstGeom prst="rect">
            <a:avLst/>
          </a:prstGeom>
          <a:solidFill>
            <a:srgbClr val="6633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editing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400" y="152400"/>
            <a:ext cx="4648200" cy="1569660"/>
          </a:xfrm>
          <a:prstGeom prst="rect">
            <a:avLst/>
          </a:prstGeom>
          <a:solidFill>
            <a:srgbClr val="663300">
              <a:alpha val="63000"/>
            </a:srgb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editing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" y="2133600"/>
          <a:ext cx="88392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3906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6576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The </a:t>
            </a:r>
            <a:r>
              <a:rPr lang="en-US" sz="9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Five </a:t>
            </a:r>
            <a:br>
              <a:rPr lang="en-US" sz="9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</a:br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Steps:</a:t>
            </a:r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82161"/>
            <a:ext cx="5486400" cy="1323439"/>
          </a:xfrm>
          <a:prstGeom prst="rect">
            <a:avLst/>
          </a:prstGeom>
          <a:solidFill>
            <a:schemeClr val="bg2">
              <a:lumMod val="90000"/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ea typeface="+mj-ea"/>
                <a:cs typeface="+mj-cs"/>
              </a:rPr>
              <a:t>publishing</a:t>
            </a:r>
            <a:endParaRPr lang="en-US" sz="80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52400"/>
            <a:ext cx="2819400" cy="769441"/>
          </a:xfrm>
          <a:prstGeom prst="rect">
            <a:avLst/>
          </a:prstGeom>
          <a:solidFill>
            <a:schemeClr val="accent3">
              <a:lumMod val="7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Turn it in!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143000"/>
            <a:ext cx="2819400" cy="1446550"/>
          </a:xfrm>
          <a:prstGeom prst="rect">
            <a:avLst/>
          </a:prstGeom>
          <a:solidFill>
            <a:schemeClr val="accent4">
              <a:lumMod val="7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Post it to a blog!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905542"/>
            <a:ext cx="2971800" cy="2123658"/>
          </a:xfrm>
          <a:prstGeom prst="rect">
            <a:avLst/>
          </a:prstGeom>
          <a:solidFill>
            <a:schemeClr val="accent2">
              <a:lumMod val="7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Submit it to a publication!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259050"/>
            <a:ext cx="2819400" cy="1446550"/>
          </a:xfrm>
          <a:prstGeom prst="rect">
            <a:avLst/>
          </a:prstGeom>
          <a:solidFill>
            <a:schemeClr val="accent5">
              <a:lumMod val="75000"/>
              <a:alpha val="8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Any other ideas?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9718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itchFamily="34" charset="0"/>
              </a:rPr>
              <a:t>Presentation 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itchFamily="34" charset="0"/>
              </a:rPr>
              <a:t>by J.T. Draper.</a:t>
            </a:r>
          </a:p>
        </p:txBody>
      </p:sp>
    </p:spTree>
    <p:extLst>
      <p:ext uri="{BB962C8B-B14F-4D97-AF65-F5344CB8AC3E}">
        <p14:creationId xmlns:p14="http://schemas.microsoft.com/office/powerpoint/2010/main" val="23930937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29144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Berlin Sans FB" pitchFamily="34" charset="0"/>
              </a:rPr>
              <a:t>All images courtesy of  Microsoft Clip Art.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0"/>
          <a:ext cx="89916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49473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  <p:bldGraphic spid="5" grpId="2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6858000" cy="1447800"/>
          </a:xfrm>
          <a:solidFill>
            <a:schemeClr val="accent1">
              <a:lumMod val="50000"/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Prewriting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6858000" cy="1447800"/>
          </a:xfrm>
          <a:solidFill>
            <a:schemeClr val="accent1">
              <a:lumMod val="50000"/>
              <a:alpha val="90000"/>
            </a:schemeClr>
          </a:solidFill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Prewriting</a:t>
            </a:r>
          </a:p>
        </p:txBody>
      </p:sp>
      <p:sp>
        <p:nvSpPr>
          <p:cNvPr id="5" name="Rectangle 4"/>
          <p:cNvSpPr/>
          <p:nvPr/>
        </p:nvSpPr>
        <p:spPr>
          <a:xfrm rot="544386">
            <a:off x="436889" y="597393"/>
            <a:ext cx="2895600" cy="1905000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c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hoose a topic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0861745">
            <a:off x="5116852" y="569739"/>
            <a:ext cx="3406979" cy="1905000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 gather</a:t>
            </a:r>
          </a:p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material 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 rot="544386">
            <a:off x="578324" y="3080790"/>
            <a:ext cx="3470212" cy="1811523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c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hoose a format</a:t>
            </a:r>
            <a:endParaRPr lang="en-US" sz="48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 rot="21408967">
            <a:off x="5011626" y="2807989"/>
            <a:ext cx="3557474" cy="2209918"/>
          </a:xfrm>
          <a:prstGeom prst="rect">
            <a:avLst/>
          </a:prstGeom>
          <a:solidFill>
            <a:srgbClr val="FFFF99">
              <a:alpha val="92000"/>
            </a:srgbClr>
          </a:solidFill>
          <a:ln w="50800" cmpd="dbl"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Plan basic structure</a:t>
            </a:r>
          </a:p>
        </p:txBody>
      </p:sp>
    </p:spTree>
    <p:extLst>
      <p:ext uri="{BB962C8B-B14F-4D97-AF65-F5344CB8AC3E}">
        <p14:creationId xmlns:p14="http://schemas.microsoft.com/office/powerpoint/2010/main" val="1455294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486400"/>
            <a:ext cx="53340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Drafting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486400"/>
            <a:ext cx="53340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Drafting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43434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Get your ideas on paper!</a:t>
            </a:r>
            <a:endParaRPr lang="en-US" sz="4000" dirty="0">
              <a:solidFill>
                <a:schemeClr val="bg2">
                  <a:lumMod val="25000"/>
                </a:schemeClr>
              </a:solidFill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6629400" cy="132343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Use sentences and paragraphs.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3505200"/>
            <a:ext cx="65532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Follow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basic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structure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of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the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genre</a:t>
            </a:r>
            <a:r>
              <a:rPr lang="en-US" sz="40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 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  <a:latin typeface="Lucida Handwriting" pitchFamily="66" charset="0"/>
              </a:rPr>
              <a:t>you have chosen.</a:t>
            </a:r>
          </a:p>
        </p:txBody>
      </p:sp>
    </p:spTree>
    <p:extLst>
      <p:ext uri="{BB962C8B-B14F-4D97-AF65-F5344CB8AC3E}">
        <p14:creationId xmlns:p14="http://schemas.microsoft.com/office/powerpoint/2010/main" val="2883261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486400"/>
            <a:ext cx="5334000" cy="1143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Drafting</a:t>
            </a:r>
          </a:p>
        </p:txBody>
      </p:sp>
      <p:sp>
        <p:nvSpPr>
          <p:cNvPr id="6" name="Teardrop 5"/>
          <p:cNvSpPr/>
          <p:nvPr/>
        </p:nvSpPr>
        <p:spPr>
          <a:xfrm>
            <a:off x="381000" y="1600200"/>
            <a:ext cx="5257800" cy="3352800"/>
          </a:xfrm>
          <a:prstGeom prst="teardrop">
            <a:avLst>
              <a:gd name="adj" fmla="val 10757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  <a:latin typeface="Berlin Sans FB" pitchFamily="34" charset="0"/>
              </a:rPr>
              <a:t>Don’t worry about getting it perfect!</a:t>
            </a:r>
            <a:endParaRPr lang="en-US" sz="4800" dirty="0">
              <a:solidFill>
                <a:schemeClr val="tx2">
                  <a:lumMod val="50000"/>
                </a:schemeClr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818</Words>
  <Application>Microsoft Office PowerPoint</Application>
  <PresentationFormat>On-screen Show (4:3)</PresentationFormat>
  <Paragraphs>147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Berlin Sans FB</vt:lpstr>
      <vt:lpstr>Calibri</vt:lpstr>
      <vt:lpstr>Courier New</vt:lpstr>
      <vt:lpstr>Lucida Handwriting</vt:lpstr>
      <vt:lpstr>Maiandra GD</vt:lpstr>
      <vt:lpstr>Office Theme</vt:lpstr>
      <vt:lpstr>The Writing Process</vt:lpstr>
      <vt:lpstr>The Five  Steps:</vt:lpstr>
      <vt:lpstr>PowerPoint Presentation</vt:lpstr>
      <vt:lpstr>PowerPoint Presentation</vt:lpstr>
      <vt:lpstr>Prewriting</vt:lpstr>
      <vt:lpstr>Prewriting</vt:lpstr>
      <vt:lpstr>Drafting</vt:lpstr>
      <vt:lpstr>Drafting</vt:lpstr>
      <vt:lpstr>Drafting</vt:lpstr>
      <vt:lpstr>Drafting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soulfulnotes</dc:creator>
  <cp:lastModifiedBy>Rebecca Cain</cp:lastModifiedBy>
  <cp:revision>45</cp:revision>
  <dcterms:created xsi:type="dcterms:W3CDTF">2011-07-26T19:24:05Z</dcterms:created>
  <dcterms:modified xsi:type="dcterms:W3CDTF">2016-08-19T12:36:17Z</dcterms:modified>
</cp:coreProperties>
</file>