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10/7/2013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smtClean="0"/>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hasCustomPrompt="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hasCustomPrompt="1"/>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10/7/2013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Literary Terms:  </a:t>
            </a:r>
            <a:r>
              <a:rPr lang="en-US" i="1" dirty="0" smtClean="0"/>
              <a:t>The Outsiders</a:t>
            </a:r>
            <a:endParaRPr lang="en-US" i="1" dirty="0"/>
          </a:p>
        </p:txBody>
      </p:sp>
      <p:sp>
        <p:nvSpPr>
          <p:cNvPr id="5" name="Content Placeholder 4"/>
          <p:cNvSpPr>
            <a:spLocks noGrp="1"/>
          </p:cNvSpPr>
          <p:nvPr>
            <p:ph idx="1"/>
          </p:nvPr>
        </p:nvSpPr>
        <p:spPr/>
        <p:txBody>
          <a:bodyPr>
            <a:normAutofit/>
          </a:bodyPr>
          <a:lstStyle/>
          <a:p>
            <a:r>
              <a:rPr lang="en-US" sz="2400" b="1" dirty="0" smtClean="0"/>
              <a:t>Exposition: </a:t>
            </a:r>
            <a:r>
              <a:rPr lang="en-US" sz="2400" dirty="0" smtClean="0"/>
              <a:t>The kind of writing that explains or gives information. In fiction and drama, exposition refers to the part of the plot that gives information about the characters and their problems or conflicts.</a:t>
            </a:r>
          </a:p>
          <a:p>
            <a:r>
              <a:rPr lang="en-US" sz="2400" b="1" dirty="0" smtClean="0"/>
              <a:t>Foreshadowing:  </a:t>
            </a:r>
            <a:r>
              <a:rPr lang="en-US" sz="2400" dirty="0" smtClean="0"/>
              <a:t>The use of clues or hints to suggest events that will occur later in the plot.</a:t>
            </a:r>
          </a:p>
          <a:p>
            <a:r>
              <a:rPr lang="en-US" sz="2400" b="1" dirty="0" smtClean="0"/>
              <a:t>Dialogue: </a:t>
            </a:r>
            <a:r>
              <a:rPr lang="en-US" sz="2400" dirty="0" smtClean="0"/>
              <a:t>Conversation between two or more characters.</a:t>
            </a:r>
          </a:p>
          <a:p>
            <a:r>
              <a:rPr lang="en-US" sz="2400" b="1" dirty="0" smtClean="0"/>
              <a:t>Monologue:  </a:t>
            </a:r>
            <a:r>
              <a:rPr lang="en-US" sz="2400" dirty="0" smtClean="0"/>
              <a:t>Where one character either speaks to oneself or voices their thoughts (internal monologue).</a:t>
            </a:r>
            <a:endParaRPr lang="en-US" sz="2400" dirty="0"/>
          </a:p>
        </p:txBody>
      </p:sp>
    </p:spTree>
    <p:extLst>
      <p:ext uri="{BB962C8B-B14F-4D97-AF65-F5344CB8AC3E}">
        <p14:creationId xmlns:p14="http://schemas.microsoft.com/office/powerpoint/2010/main" val="12199517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Terms: </a:t>
            </a:r>
            <a:r>
              <a:rPr lang="en-US" i="1" dirty="0" smtClean="0"/>
              <a:t>The Outsiders</a:t>
            </a:r>
            <a:endParaRPr lang="en-US" i="1" dirty="0"/>
          </a:p>
        </p:txBody>
      </p:sp>
      <p:sp>
        <p:nvSpPr>
          <p:cNvPr id="3" name="Content Placeholder 2"/>
          <p:cNvSpPr>
            <a:spLocks noGrp="1"/>
          </p:cNvSpPr>
          <p:nvPr>
            <p:ph idx="1"/>
          </p:nvPr>
        </p:nvSpPr>
        <p:spPr/>
        <p:txBody>
          <a:bodyPr>
            <a:noAutofit/>
          </a:bodyPr>
          <a:lstStyle/>
          <a:p>
            <a:r>
              <a:rPr lang="en-US" sz="3200" b="1" dirty="0" smtClean="0"/>
              <a:t>Theme:  </a:t>
            </a:r>
            <a:r>
              <a:rPr lang="en-US" sz="3200" dirty="0" smtClean="0"/>
              <a:t>The general idea or insight about life that a work of literature reveals.  A theme is an idea or message that a writer wishes to convey about that subject.  Ex:  </a:t>
            </a:r>
            <a:r>
              <a:rPr lang="en-US" sz="3200" i="1" dirty="0" smtClean="0"/>
              <a:t>Good will triumph over evil </a:t>
            </a:r>
            <a:r>
              <a:rPr lang="en-US" sz="3200" dirty="0" smtClean="0"/>
              <a:t>or </a:t>
            </a:r>
            <a:r>
              <a:rPr lang="en-US" sz="3200" i="1" dirty="0" smtClean="0"/>
              <a:t>Innocent people suffer in times of conflict.</a:t>
            </a:r>
          </a:p>
        </p:txBody>
      </p:sp>
    </p:spTree>
    <p:extLst>
      <p:ext uri="{BB962C8B-B14F-4D97-AF65-F5344CB8AC3E}">
        <p14:creationId xmlns:p14="http://schemas.microsoft.com/office/powerpoint/2010/main" val="15605197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Literary Terms: </a:t>
            </a:r>
            <a:r>
              <a:rPr lang="en-US" i="1" dirty="0" smtClean="0"/>
              <a:t>Character Types</a:t>
            </a:r>
            <a:endParaRPr lang="en-US" dirty="0"/>
          </a:p>
        </p:txBody>
      </p:sp>
      <p:sp>
        <p:nvSpPr>
          <p:cNvPr id="3" name="Content Placeholder 2"/>
          <p:cNvSpPr>
            <a:spLocks noGrp="1"/>
          </p:cNvSpPr>
          <p:nvPr>
            <p:ph idx="1"/>
          </p:nvPr>
        </p:nvSpPr>
        <p:spPr/>
        <p:txBody>
          <a:bodyPr>
            <a:normAutofit fontScale="92500" lnSpcReduction="10000"/>
          </a:bodyPr>
          <a:lstStyle/>
          <a:p>
            <a:r>
              <a:rPr lang="en-US" sz="2800" b="1" dirty="0"/>
              <a:t>Static Character:  </a:t>
            </a:r>
            <a:r>
              <a:rPr lang="en-US" sz="2800" dirty="0"/>
              <a:t>A character that does not change much in the course of a story.</a:t>
            </a:r>
          </a:p>
          <a:p>
            <a:r>
              <a:rPr lang="en-US" sz="2800" b="1" dirty="0"/>
              <a:t>Dynamic Character:  </a:t>
            </a:r>
            <a:r>
              <a:rPr lang="en-US" sz="2800" dirty="0"/>
              <a:t>A character that changes as a result of the story’s events.</a:t>
            </a:r>
            <a:endParaRPr lang="en-US" sz="2800" b="1" dirty="0"/>
          </a:p>
          <a:p>
            <a:r>
              <a:rPr lang="en-US" sz="2800" b="1" dirty="0"/>
              <a:t>Round Character:</a:t>
            </a:r>
            <a:r>
              <a:rPr lang="en-US" sz="2800" dirty="0"/>
              <a:t>  A character that is fully developed.  We see them in multiple areas and we see different sides of them.</a:t>
            </a:r>
            <a:endParaRPr lang="en-US" sz="2800" b="1" dirty="0"/>
          </a:p>
          <a:p>
            <a:r>
              <a:rPr lang="en-US" sz="2800" b="1" dirty="0"/>
              <a:t>Flat Character:  </a:t>
            </a:r>
            <a:r>
              <a:rPr lang="en-US" sz="2800" dirty="0"/>
              <a:t>A character that is not fully developed.  We see one side of this character or we only see this character in one setting.</a:t>
            </a:r>
            <a:endParaRPr lang="en-US" sz="2800" b="1" dirty="0"/>
          </a:p>
          <a:p>
            <a:pPr marL="0" indent="0">
              <a:buNone/>
            </a:pPr>
            <a:endParaRPr lang="en-US" dirty="0"/>
          </a:p>
        </p:txBody>
      </p:sp>
    </p:spTree>
    <p:extLst>
      <p:ext uri="{BB962C8B-B14F-4D97-AF65-F5344CB8AC3E}">
        <p14:creationId xmlns:p14="http://schemas.microsoft.com/office/powerpoint/2010/main" val="3372715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Literary Terms:</a:t>
            </a:r>
            <a:r>
              <a:rPr lang="en-US" i="1" dirty="0" smtClean="0"/>
              <a:t> And Then There Were None</a:t>
            </a:r>
            <a:endParaRPr lang="en-US" dirty="0"/>
          </a:p>
        </p:txBody>
      </p:sp>
      <p:sp>
        <p:nvSpPr>
          <p:cNvPr id="3" name="Content Placeholder 2"/>
          <p:cNvSpPr>
            <a:spLocks noGrp="1"/>
          </p:cNvSpPr>
          <p:nvPr>
            <p:ph idx="1"/>
          </p:nvPr>
        </p:nvSpPr>
        <p:spPr>
          <a:xfrm>
            <a:off x="685800" y="1847099"/>
            <a:ext cx="10131425" cy="4347224"/>
          </a:xfrm>
        </p:spPr>
        <p:txBody>
          <a:bodyPr>
            <a:normAutofit fontScale="77500" lnSpcReduction="20000"/>
          </a:bodyPr>
          <a:lstStyle/>
          <a:p>
            <a:pPr marL="0" indent="0">
              <a:buNone/>
            </a:pPr>
            <a:endParaRPr lang="en-US" dirty="0" smtClean="0"/>
          </a:p>
          <a:p>
            <a:r>
              <a:rPr lang="en-US" sz="3400" b="1" dirty="0" smtClean="0"/>
              <a:t>Characterizati</a:t>
            </a:r>
            <a:r>
              <a:rPr lang="en-US" sz="3400" b="1" dirty="0"/>
              <a:t>o</a:t>
            </a:r>
            <a:r>
              <a:rPr lang="en-US" sz="3400" b="1" dirty="0" smtClean="0"/>
              <a:t>n: </a:t>
            </a:r>
            <a:r>
              <a:rPr lang="en-US" sz="3400" dirty="0" smtClean="0"/>
              <a:t>the way a writer reveals character</a:t>
            </a:r>
          </a:p>
          <a:p>
            <a:r>
              <a:rPr lang="en-US" sz="3400" b="1" dirty="0" smtClean="0"/>
              <a:t>Direct characterization: </a:t>
            </a:r>
            <a:r>
              <a:rPr lang="en-US" sz="3400" dirty="0" smtClean="0"/>
              <a:t>the writer simply tells us what the character is like</a:t>
            </a:r>
            <a:endParaRPr lang="en-US" sz="3400" dirty="0"/>
          </a:p>
          <a:p>
            <a:r>
              <a:rPr lang="en-US" sz="3400" b="1" dirty="0" smtClean="0"/>
              <a:t>Indirect characterization: </a:t>
            </a:r>
            <a:r>
              <a:rPr lang="en-US" sz="3400" dirty="0" smtClean="0"/>
              <a:t>the author shows us the character in action and lets us decide what the character is like. </a:t>
            </a:r>
          </a:p>
          <a:p>
            <a:pPr lvl="1"/>
            <a:r>
              <a:rPr lang="en-US" sz="2900" dirty="0" smtClean="0"/>
              <a:t>Describing the characters </a:t>
            </a:r>
            <a:r>
              <a:rPr lang="en-US" sz="2900" b="1" dirty="0" smtClean="0"/>
              <a:t>appearance</a:t>
            </a:r>
          </a:p>
          <a:p>
            <a:pPr lvl="1"/>
            <a:r>
              <a:rPr lang="en-US" sz="2900" dirty="0" smtClean="0"/>
              <a:t>Character in </a:t>
            </a:r>
            <a:r>
              <a:rPr lang="en-US" sz="2900" b="1" dirty="0" smtClean="0"/>
              <a:t>action</a:t>
            </a:r>
          </a:p>
          <a:p>
            <a:pPr lvl="1"/>
            <a:r>
              <a:rPr lang="en-US" sz="2900" dirty="0" smtClean="0"/>
              <a:t>Hearing the character</a:t>
            </a:r>
            <a:r>
              <a:rPr lang="en-US" sz="2900" b="1" dirty="0" smtClean="0"/>
              <a:t> speak</a:t>
            </a:r>
          </a:p>
          <a:p>
            <a:pPr lvl="1"/>
            <a:r>
              <a:rPr lang="en-US" sz="2900" dirty="0" smtClean="0"/>
              <a:t>Hearing the character’s </a:t>
            </a:r>
            <a:r>
              <a:rPr lang="en-US" sz="2900" b="1" dirty="0" smtClean="0"/>
              <a:t>thoughts or feelings</a:t>
            </a:r>
          </a:p>
          <a:p>
            <a:pPr lvl="1"/>
            <a:r>
              <a:rPr lang="en-US" sz="2900" dirty="0" smtClean="0"/>
              <a:t>Seeing how </a:t>
            </a:r>
            <a:r>
              <a:rPr lang="en-US" sz="2900" b="1" dirty="0" smtClean="0"/>
              <a:t>other characters react</a:t>
            </a:r>
          </a:p>
        </p:txBody>
      </p:sp>
    </p:spTree>
    <p:extLst>
      <p:ext uri="{BB962C8B-B14F-4D97-AF65-F5344CB8AC3E}">
        <p14:creationId xmlns:p14="http://schemas.microsoft.com/office/powerpoint/2010/main" val="3972909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TC103457452[[fn=Celestial]]</Template>
  <TotalTime>338</TotalTime>
  <Words>302</Words>
  <Application>Microsoft Office PowerPoint</Application>
  <PresentationFormat>Widescreen</PresentationFormat>
  <Paragraphs>22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Celestial</vt:lpstr>
      <vt:lpstr>Literary Terms:  The Outsiders</vt:lpstr>
      <vt:lpstr>Literary Terms: The Outsiders</vt:lpstr>
      <vt:lpstr>Literary Terms: Character Types</vt:lpstr>
      <vt:lpstr>Literary Terms: And Then There Were None</vt:lpstr>
    </vt:vector>
  </TitlesOfParts>
  <Company>Batavia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Literary Terms:  The Outsiders</dc:title>
  <dc:creator>Brian Hodge</dc:creator>
  <cp:lastModifiedBy>Brian Hodge</cp:lastModifiedBy>
  <cp:revision>6</cp:revision>
  <dcterms:created xsi:type="dcterms:W3CDTF">2013-09-12T12:29:08Z</dcterms:created>
  <dcterms:modified xsi:type="dcterms:W3CDTF">2013-10-07T16:15:10Z</dcterms:modified>
</cp:coreProperties>
</file>